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1" r:id="rId6"/>
    <p:sldId id="304" r:id="rId7"/>
    <p:sldId id="305" r:id="rId8"/>
    <p:sldId id="306" r:id="rId9"/>
    <p:sldId id="307" r:id="rId10"/>
    <p:sldId id="259" r:id="rId11"/>
    <p:sldId id="268" r:id="rId12"/>
    <p:sldId id="260" r:id="rId13"/>
    <p:sldId id="308" r:id="rId14"/>
  </p:sldIdLst>
  <p:sldSz cx="9144000" cy="5143500" type="screen16x9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AFFDE2-D6A2-4FEC-96C7-623EBADF3E0C}">
  <a:tblStyle styleId="{0AAFFDE2-D6A2-4FEC-96C7-623EBADF3E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95dafeabc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95dafeabc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81edeb15f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81edeb15f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95dafeabc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95dafeabc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95dafeabc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95dafeabc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84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a86f6f68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a86f6f68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95dafeabc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95dafeabc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81edeb15f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81edeb15f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95dafeab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95dafeab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81edeb15f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81edeb15f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778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95dafeab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95dafeab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20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81edeb15fa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81edeb15fa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11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895dafeab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895dafeab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5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835500" y="0"/>
            <a:ext cx="3308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997075" y="-50"/>
            <a:ext cx="7609648" cy="5143462"/>
          </a:xfrm>
          <a:custGeom>
            <a:avLst/>
            <a:gdLst/>
            <a:ahLst/>
            <a:cxnLst/>
            <a:rect l="l" t="t" r="r" b="b"/>
            <a:pathLst>
              <a:path w="164952" h="121101" extrusionOk="0">
                <a:moveTo>
                  <a:pt x="99304" y="1"/>
                </a:moveTo>
                <a:cubicBezTo>
                  <a:pt x="98643" y="1"/>
                  <a:pt x="97976" y="11"/>
                  <a:pt x="97303" y="33"/>
                </a:cubicBezTo>
                <a:cubicBezTo>
                  <a:pt x="69117" y="900"/>
                  <a:pt x="45099" y="18713"/>
                  <a:pt x="25219" y="32656"/>
                </a:cubicBezTo>
                <a:cubicBezTo>
                  <a:pt x="5338" y="46600"/>
                  <a:pt x="1" y="68282"/>
                  <a:pt x="11576" y="85194"/>
                </a:cubicBezTo>
                <a:cubicBezTo>
                  <a:pt x="23150" y="102073"/>
                  <a:pt x="41530" y="94967"/>
                  <a:pt x="64980" y="105942"/>
                </a:cubicBezTo>
                <a:cubicBezTo>
                  <a:pt x="84756" y="115210"/>
                  <a:pt x="90995" y="121100"/>
                  <a:pt x="108190" y="121100"/>
                </a:cubicBezTo>
                <a:cubicBezTo>
                  <a:pt x="111355" y="121100"/>
                  <a:pt x="114892" y="120901"/>
                  <a:pt x="118952" y="120486"/>
                </a:cubicBezTo>
                <a:cubicBezTo>
                  <a:pt x="145071" y="117817"/>
                  <a:pt x="164952" y="90531"/>
                  <a:pt x="161983" y="61443"/>
                </a:cubicBezTo>
                <a:cubicBezTo>
                  <a:pt x="159014" y="32356"/>
                  <a:pt x="143303" y="17545"/>
                  <a:pt x="143303" y="17545"/>
                </a:cubicBezTo>
                <a:cubicBezTo>
                  <a:pt x="143303" y="17545"/>
                  <a:pt x="126331" y="1"/>
                  <a:pt x="993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120550" y="1321450"/>
            <a:ext cx="4902900" cy="13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0000" y="4365208"/>
            <a:ext cx="7704000" cy="32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7675" y="1654950"/>
            <a:ext cx="5150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900153">
            <a:off x="6592010" y="3259039"/>
            <a:ext cx="4035830" cy="3656747"/>
          </a:xfrm>
          <a:custGeom>
            <a:avLst/>
            <a:gdLst/>
            <a:ahLst/>
            <a:cxnLst/>
            <a:rect l="l" t="t" r="r" b="b"/>
            <a:pathLst>
              <a:path w="148874" h="134200" extrusionOk="0">
                <a:moveTo>
                  <a:pt x="93125" y="0"/>
                </a:moveTo>
                <a:cubicBezTo>
                  <a:pt x="84429" y="0"/>
                  <a:pt x="75837" y="2992"/>
                  <a:pt x="68627" y="8518"/>
                </a:cubicBezTo>
                <a:cubicBezTo>
                  <a:pt x="52325" y="20992"/>
                  <a:pt x="40465" y="38012"/>
                  <a:pt x="22659" y="48778"/>
                </a:cubicBezTo>
                <a:cubicBezTo>
                  <a:pt x="7793" y="57800"/>
                  <a:pt x="0" y="72394"/>
                  <a:pt x="4990" y="92968"/>
                </a:cubicBezTo>
                <a:cubicBezTo>
                  <a:pt x="9705" y="112411"/>
                  <a:pt x="24890" y="124224"/>
                  <a:pt x="42005" y="124224"/>
                </a:cubicBezTo>
                <a:cubicBezTo>
                  <a:pt x="43001" y="124224"/>
                  <a:pt x="44004" y="124184"/>
                  <a:pt x="45011" y="124103"/>
                </a:cubicBezTo>
                <a:cubicBezTo>
                  <a:pt x="48224" y="123842"/>
                  <a:pt x="51469" y="123695"/>
                  <a:pt x="54714" y="123695"/>
                </a:cubicBezTo>
                <a:cubicBezTo>
                  <a:pt x="66793" y="123695"/>
                  <a:pt x="78863" y="125734"/>
                  <a:pt x="89235" y="131553"/>
                </a:cubicBezTo>
                <a:cubicBezTo>
                  <a:pt x="92371" y="133318"/>
                  <a:pt x="96155" y="134200"/>
                  <a:pt x="100345" y="134200"/>
                </a:cubicBezTo>
                <a:cubicBezTo>
                  <a:pt x="111816" y="134200"/>
                  <a:pt x="126327" y="127590"/>
                  <a:pt x="138894" y="114397"/>
                </a:cubicBezTo>
                <a:cubicBezTo>
                  <a:pt x="148873" y="103905"/>
                  <a:pt x="147916" y="90576"/>
                  <a:pt x="144670" y="78101"/>
                </a:cubicBezTo>
                <a:cubicBezTo>
                  <a:pt x="142653" y="70377"/>
                  <a:pt x="141320" y="62483"/>
                  <a:pt x="139782" y="54690"/>
                </a:cubicBezTo>
                <a:cubicBezTo>
                  <a:pt x="138723" y="49188"/>
                  <a:pt x="137390" y="43720"/>
                  <a:pt x="135784" y="38354"/>
                </a:cubicBezTo>
                <a:cubicBezTo>
                  <a:pt x="130896" y="22804"/>
                  <a:pt x="121224" y="7083"/>
                  <a:pt x="104581" y="1785"/>
                </a:cubicBezTo>
                <a:cubicBezTo>
                  <a:pt x="100815" y="582"/>
                  <a:pt x="96960" y="0"/>
                  <a:pt x="931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460984"/>
            <a:ext cx="7704000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17750" y="542100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4"/>
          <p:cNvSpPr/>
          <p:nvPr/>
        </p:nvSpPr>
        <p:spPr>
          <a:xfrm rot="900188">
            <a:off x="6211170" y="-1474664"/>
            <a:ext cx="4211535" cy="2726038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E8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17750" y="542100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2"/>
          </p:nvPr>
        </p:nvSpPr>
        <p:spPr>
          <a:xfrm>
            <a:off x="5221440" y="2664175"/>
            <a:ext cx="20706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/>
          <p:nvPr/>
        </p:nvSpPr>
        <p:spPr>
          <a:xfrm rot="5122948">
            <a:off x="-1561563" y="2776019"/>
            <a:ext cx="4036047" cy="3656756"/>
          </a:xfrm>
          <a:custGeom>
            <a:avLst/>
            <a:gdLst/>
            <a:ahLst/>
            <a:cxnLst/>
            <a:rect l="l" t="t" r="r" b="b"/>
            <a:pathLst>
              <a:path w="148874" h="134200" extrusionOk="0">
                <a:moveTo>
                  <a:pt x="93125" y="0"/>
                </a:moveTo>
                <a:cubicBezTo>
                  <a:pt x="84429" y="0"/>
                  <a:pt x="75837" y="2992"/>
                  <a:pt x="68627" y="8518"/>
                </a:cubicBezTo>
                <a:cubicBezTo>
                  <a:pt x="52325" y="20992"/>
                  <a:pt x="40465" y="38012"/>
                  <a:pt x="22659" y="48778"/>
                </a:cubicBezTo>
                <a:cubicBezTo>
                  <a:pt x="7793" y="57800"/>
                  <a:pt x="0" y="72394"/>
                  <a:pt x="4990" y="92968"/>
                </a:cubicBezTo>
                <a:cubicBezTo>
                  <a:pt x="9705" y="112411"/>
                  <a:pt x="24890" y="124224"/>
                  <a:pt x="42005" y="124224"/>
                </a:cubicBezTo>
                <a:cubicBezTo>
                  <a:pt x="43001" y="124224"/>
                  <a:pt x="44004" y="124184"/>
                  <a:pt x="45011" y="124103"/>
                </a:cubicBezTo>
                <a:cubicBezTo>
                  <a:pt x="48224" y="123842"/>
                  <a:pt x="51469" y="123695"/>
                  <a:pt x="54714" y="123695"/>
                </a:cubicBezTo>
                <a:cubicBezTo>
                  <a:pt x="66793" y="123695"/>
                  <a:pt x="78863" y="125734"/>
                  <a:pt x="89235" y="131553"/>
                </a:cubicBezTo>
                <a:cubicBezTo>
                  <a:pt x="92371" y="133318"/>
                  <a:pt x="96155" y="134200"/>
                  <a:pt x="100345" y="134200"/>
                </a:cubicBezTo>
                <a:cubicBezTo>
                  <a:pt x="111816" y="134200"/>
                  <a:pt x="126327" y="127590"/>
                  <a:pt x="138894" y="114397"/>
                </a:cubicBezTo>
                <a:cubicBezTo>
                  <a:pt x="148873" y="103905"/>
                  <a:pt x="147916" y="90576"/>
                  <a:pt x="144670" y="78101"/>
                </a:cubicBezTo>
                <a:cubicBezTo>
                  <a:pt x="142653" y="70377"/>
                  <a:pt x="141320" y="62483"/>
                  <a:pt x="139782" y="54690"/>
                </a:cubicBezTo>
                <a:cubicBezTo>
                  <a:pt x="138723" y="49188"/>
                  <a:pt x="137390" y="43720"/>
                  <a:pt x="135784" y="38354"/>
                </a:cubicBezTo>
                <a:cubicBezTo>
                  <a:pt x="130896" y="22804"/>
                  <a:pt x="121224" y="7083"/>
                  <a:pt x="104581" y="1785"/>
                </a:cubicBezTo>
                <a:cubicBezTo>
                  <a:pt x="100815" y="582"/>
                  <a:pt x="96960" y="0"/>
                  <a:pt x="931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1851960" y="2664175"/>
            <a:ext cx="20706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851960" y="2930698"/>
            <a:ext cx="2070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221440" y="2930698"/>
            <a:ext cx="20706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 rot="-6392493">
            <a:off x="7834584" y="-1309133"/>
            <a:ext cx="3095545" cy="2804438"/>
          </a:xfrm>
          <a:custGeom>
            <a:avLst/>
            <a:gdLst/>
            <a:ahLst/>
            <a:cxnLst/>
            <a:rect l="l" t="t" r="r" b="b"/>
            <a:pathLst>
              <a:path w="148874" h="134200" extrusionOk="0">
                <a:moveTo>
                  <a:pt x="93125" y="0"/>
                </a:moveTo>
                <a:cubicBezTo>
                  <a:pt x="84429" y="0"/>
                  <a:pt x="75837" y="2992"/>
                  <a:pt x="68627" y="8518"/>
                </a:cubicBezTo>
                <a:cubicBezTo>
                  <a:pt x="52325" y="20992"/>
                  <a:pt x="40465" y="38012"/>
                  <a:pt x="22659" y="48778"/>
                </a:cubicBezTo>
                <a:cubicBezTo>
                  <a:pt x="7793" y="57800"/>
                  <a:pt x="0" y="72394"/>
                  <a:pt x="4990" y="92968"/>
                </a:cubicBezTo>
                <a:cubicBezTo>
                  <a:pt x="9705" y="112411"/>
                  <a:pt x="24890" y="124224"/>
                  <a:pt x="42005" y="124224"/>
                </a:cubicBezTo>
                <a:cubicBezTo>
                  <a:pt x="43001" y="124224"/>
                  <a:pt x="44004" y="124184"/>
                  <a:pt x="45011" y="124103"/>
                </a:cubicBezTo>
                <a:cubicBezTo>
                  <a:pt x="48224" y="123842"/>
                  <a:pt x="51469" y="123695"/>
                  <a:pt x="54714" y="123695"/>
                </a:cubicBezTo>
                <a:cubicBezTo>
                  <a:pt x="66793" y="123695"/>
                  <a:pt x="78863" y="125734"/>
                  <a:pt x="89235" y="131553"/>
                </a:cubicBezTo>
                <a:cubicBezTo>
                  <a:pt x="92371" y="133318"/>
                  <a:pt x="96155" y="134200"/>
                  <a:pt x="100345" y="134200"/>
                </a:cubicBezTo>
                <a:cubicBezTo>
                  <a:pt x="111816" y="134200"/>
                  <a:pt x="126327" y="127590"/>
                  <a:pt x="138894" y="114397"/>
                </a:cubicBezTo>
                <a:cubicBezTo>
                  <a:pt x="148873" y="103905"/>
                  <a:pt x="147916" y="90576"/>
                  <a:pt x="144670" y="78101"/>
                </a:cubicBezTo>
                <a:cubicBezTo>
                  <a:pt x="142653" y="70377"/>
                  <a:pt x="141320" y="62483"/>
                  <a:pt x="139782" y="54690"/>
                </a:cubicBezTo>
                <a:cubicBezTo>
                  <a:pt x="138723" y="49188"/>
                  <a:pt x="137390" y="43720"/>
                  <a:pt x="135784" y="38354"/>
                </a:cubicBezTo>
                <a:cubicBezTo>
                  <a:pt x="130896" y="22804"/>
                  <a:pt x="121224" y="7083"/>
                  <a:pt x="104581" y="1785"/>
                </a:cubicBezTo>
                <a:cubicBezTo>
                  <a:pt x="100815" y="582"/>
                  <a:pt x="96960" y="0"/>
                  <a:pt x="931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17750" y="542100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/>
          <p:nvPr/>
        </p:nvSpPr>
        <p:spPr>
          <a:xfrm rot="-8440606" flipH="1">
            <a:off x="-1157807" y="3986612"/>
            <a:ext cx="3755627" cy="2757452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E8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713225" y="2040225"/>
            <a:ext cx="3364800" cy="13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8288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5132400" y="1982100"/>
            <a:ext cx="3083400" cy="20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717750" y="542100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" name="Google Shape;44;p9"/>
          <p:cNvSpPr/>
          <p:nvPr/>
        </p:nvSpPr>
        <p:spPr>
          <a:xfrm rot="-7353246">
            <a:off x="1251227" y="931301"/>
            <a:ext cx="3605263" cy="3667802"/>
          </a:xfrm>
          <a:custGeom>
            <a:avLst/>
            <a:gdLst/>
            <a:ahLst/>
            <a:cxnLst/>
            <a:rect l="l" t="t" r="r" b="b"/>
            <a:pathLst>
              <a:path w="155478" h="158175" extrusionOk="0">
                <a:moveTo>
                  <a:pt x="71407" y="1"/>
                </a:moveTo>
                <a:cubicBezTo>
                  <a:pt x="53416" y="1"/>
                  <a:pt x="42697" y="4726"/>
                  <a:pt x="42697" y="4726"/>
                </a:cubicBezTo>
                <a:cubicBezTo>
                  <a:pt x="42697" y="4726"/>
                  <a:pt x="16345" y="14933"/>
                  <a:pt x="8173" y="42453"/>
                </a:cubicBezTo>
                <a:cubicBezTo>
                  <a:pt x="0" y="69973"/>
                  <a:pt x="12109" y="99827"/>
                  <a:pt x="21282" y="124278"/>
                </a:cubicBezTo>
                <a:cubicBezTo>
                  <a:pt x="29177" y="145371"/>
                  <a:pt x="47028" y="158174"/>
                  <a:pt x="66365" y="158174"/>
                </a:cubicBezTo>
                <a:cubicBezTo>
                  <a:pt x="69413" y="158174"/>
                  <a:pt x="72498" y="157856"/>
                  <a:pt x="75587" y="157202"/>
                </a:cubicBezTo>
                <a:cubicBezTo>
                  <a:pt x="98270" y="152398"/>
                  <a:pt x="96269" y="132017"/>
                  <a:pt x="116183" y="113537"/>
                </a:cubicBezTo>
                <a:cubicBezTo>
                  <a:pt x="136064" y="95091"/>
                  <a:pt x="144470" y="93156"/>
                  <a:pt x="149974" y="66971"/>
                </a:cubicBezTo>
                <a:cubicBezTo>
                  <a:pt x="155478" y="40785"/>
                  <a:pt x="131394" y="11364"/>
                  <a:pt x="97903" y="3258"/>
                </a:cubicBezTo>
                <a:cubicBezTo>
                  <a:pt x="87942" y="847"/>
                  <a:pt x="79023" y="1"/>
                  <a:pt x="714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 rot="-1772302" flipH="1">
            <a:off x="-979316" y="-1357686"/>
            <a:ext cx="3755040" cy="2757021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E8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1"/>
          <p:cNvSpPr/>
          <p:nvPr/>
        </p:nvSpPr>
        <p:spPr>
          <a:xfrm rot="10800000" flipH="1">
            <a:off x="7351854" y="2691523"/>
            <a:ext cx="3755195" cy="2757135"/>
          </a:xfrm>
          <a:custGeom>
            <a:avLst/>
            <a:gdLst/>
            <a:ahLst/>
            <a:cxnLst/>
            <a:rect l="l" t="t" r="r" b="b"/>
            <a:pathLst>
              <a:path w="188136" h="138133" extrusionOk="0">
                <a:moveTo>
                  <a:pt x="113208" y="1"/>
                </a:moveTo>
                <a:cubicBezTo>
                  <a:pt x="112472" y="1"/>
                  <a:pt x="111729" y="12"/>
                  <a:pt x="110980" y="36"/>
                </a:cubicBezTo>
                <a:cubicBezTo>
                  <a:pt x="78857" y="1036"/>
                  <a:pt x="51438" y="21351"/>
                  <a:pt x="28755" y="37262"/>
                </a:cubicBezTo>
                <a:cubicBezTo>
                  <a:pt x="6072" y="53174"/>
                  <a:pt x="1" y="77858"/>
                  <a:pt x="13210" y="97172"/>
                </a:cubicBezTo>
                <a:cubicBezTo>
                  <a:pt x="26386" y="116452"/>
                  <a:pt x="47401" y="108313"/>
                  <a:pt x="74120" y="120855"/>
                </a:cubicBezTo>
                <a:cubicBezTo>
                  <a:pt x="96662" y="131422"/>
                  <a:pt x="103804" y="138132"/>
                  <a:pt x="123432" y="138132"/>
                </a:cubicBezTo>
                <a:cubicBezTo>
                  <a:pt x="127041" y="138132"/>
                  <a:pt x="131072" y="137905"/>
                  <a:pt x="135698" y="137434"/>
                </a:cubicBezTo>
                <a:cubicBezTo>
                  <a:pt x="165486" y="134398"/>
                  <a:pt x="188135" y="103243"/>
                  <a:pt x="184766" y="70086"/>
                </a:cubicBezTo>
                <a:cubicBezTo>
                  <a:pt x="181364" y="36929"/>
                  <a:pt x="163451" y="20017"/>
                  <a:pt x="163451" y="20017"/>
                </a:cubicBezTo>
                <a:cubicBezTo>
                  <a:pt x="163451" y="20017"/>
                  <a:pt x="144072" y="1"/>
                  <a:pt x="113208" y="1"/>
                </a:cubicBezTo>
                <a:close/>
              </a:path>
            </a:pathLst>
          </a:custGeom>
          <a:solidFill>
            <a:srgbClr val="E8FF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717750" y="542100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2"/>
          </p:nvPr>
        </p:nvSpPr>
        <p:spPr>
          <a:xfrm>
            <a:off x="3470100" y="2047667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1"/>
          </p:nvPr>
        </p:nvSpPr>
        <p:spPr>
          <a:xfrm>
            <a:off x="3470100" y="2313417"/>
            <a:ext cx="2203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3"/>
          </p:nvPr>
        </p:nvSpPr>
        <p:spPr>
          <a:xfrm>
            <a:off x="2093925" y="3876942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ubTitle" idx="4"/>
          </p:nvPr>
        </p:nvSpPr>
        <p:spPr>
          <a:xfrm>
            <a:off x="2093925" y="4134894"/>
            <a:ext cx="2203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5"/>
          </p:nvPr>
        </p:nvSpPr>
        <p:spPr>
          <a:xfrm>
            <a:off x="717750" y="2047667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6"/>
          </p:nvPr>
        </p:nvSpPr>
        <p:spPr>
          <a:xfrm>
            <a:off x="717750" y="2313417"/>
            <a:ext cx="2203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 idx="7"/>
          </p:nvPr>
        </p:nvSpPr>
        <p:spPr>
          <a:xfrm>
            <a:off x="6222450" y="2047667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subTitle" idx="8"/>
          </p:nvPr>
        </p:nvSpPr>
        <p:spPr>
          <a:xfrm>
            <a:off x="6222450" y="2313417"/>
            <a:ext cx="2203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 idx="9"/>
          </p:nvPr>
        </p:nvSpPr>
        <p:spPr>
          <a:xfrm>
            <a:off x="4846275" y="3876950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3"/>
          </p:nvPr>
        </p:nvSpPr>
        <p:spPr>
          <a:xfrm>
            <a:off x="4846275" y="4128798"/>
            <a:ext cx="22038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21"/>
          <p:cNvCxnSpPr/>
          <p:nvPr/>
        </p:nvCxnSpPr>
        <p:spPr>
          <a:xfrm rot="10800000">
            <a:off x="-9461" y="3502542"/>
            <a:ext cx="5971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21"/>
          <p:cNvCxnSpPr/>
          <p:nvPr/>
        </p:nvCxnSpPr>
        <p:spPr>
          <a:xfrm rot="10800000">
            <a:off x="1813121" y="1665150"/>
            <a:ext cx="7337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21"/>
          <p:cNvSpPr/>
          <p:nvPr/>
        </p:nvSpPr>
        <p:spPr>
          <a:xfrm rot="5400000">
            <a:off x="7087050" y="1431139"/>
            <a:ext cx="474600" cy="468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 rot="5400000">
            <a:off x="2958525" y="3268542"/>
            <a:ext cx="474600" cy="468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/>
          <p:nvPr/>
        </p:nvSpPr>
        <p:spPr>
          <a:xfrm rot="5400000">
            <a:off x="4334700" y="1431139"/>
            <a:ext cx="474600" cy="468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 rot="5400000">
            <a:off x="1668900" y="1431139"/>
            <a:ext cx="474600" cy="468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 rot="5400000">
            <a:off x="5710875" y="3268542"/>
            <a:ext cx="474600" cy="4680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649050" y="2664175"/>
            <a:ext cx="18471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2"/>
          </p:nvPr>
        </p:nvSpPr>
        <p:spPr>
          <a:xfrm>
            <a:off x="5742900" y="2664175"/>
            <a:ext cx="18471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/>
          <p:nvPr/>
        </p:nvSpPr>
        <p:spPr>
          <a:xfrm rot="900153">
            <a:off x="-2551990" y="3259039"/>
            <a:ext cx="4035830" cy="3656747"/>
          </a:xfrm>
          <a:custGeom>
            <a:avLst/>
            <a:gdLst/>
            <a:ahLst/>
            <a:cxnLst/>
            <a:rect l="l" t="t" r="r" b="b"/>
            <a:pathLst>
              <a:path w="148874" h="134200" extrusionOk="0">
                <a:moveTo>
                  <a:pt x="93125" y="0"/>
                </a:moveTo>
                <a:cubicBezTo>
                  <a:pt x="84429" y="0"/>
                  <a:pt x="75837" y="2992"/>
                  <a:pt x="68627" y="8518"/>
                </a:cubicBezTo>
                <a:cubicBezTo>
                  <a:pt x="52325" y="20992"/>
                  <a:pt x="40465" y="38012"/>
                  <a:pt x="22659" y="48778"/>
                </a:cubicBezTo>
                <a:cubicBezTo>
                  <a:pt x="7793" y="57800"/>
                  <a:pt x="0" y="72394"/>
                  <a:pt x="4990" y="92968"/>
                </a:cubicBezTo>
                <a:cubicBezTo>
                  <a:pt x="9705" y="112411"/>
                  <a:pt x="24890" y="124224"/>
                  <a:pt x="42005" y="124224"/>
                </a:cubicBezTo>
                <a:cubicBezTo>
                  <a:pt x="43001" y="124224"/>
                  <a:pt x="44004" y="124184"/>
                  <a:pt x="45011" y="124103"/>
                </a:cubicBezTo>
                <a:cubicBezTo>
                  <a:pt x="48224" y="123842"/>
                  <a:pt x="51469" y="123695"/>
                  <a:pt x="54714" y="123695"/>
                </a:cubicBezTo>
                <a:cubicBezTo>
                  <a:pt x="66793" y="123695"/>
                  <a:pt x="78863" y="125734"/>
                  <a:pt x="89235" y="131553"/>
                </a:cubicBezTo>
                <a:cubicBezTo>
                  <a:pt x="92371" y="133318"/>
                  <a:pt x="96155" y="134200"/>
                  <a:pt x="100345" y="134200"/>
                </a:cubicBezTo>
                <a:cubicBezTo>
                  <a:pt x="111816" y="134200"/>
                  <a:pt x="126327" y="127590"/>
                  <a:pt x="138894" y="114397"/>
                </a:cubicBezTo>
                <a:cubicBezTo>
                  <a:pt x="148873" y="103905"/>
                  <a:pt x="147916" y="90576"/>
                  <a:pt x="144670" y="78101"/>
                </a:cubicBezTo>
                <a:cubicBezTo>
                  <a:pt x="142653" y="70377"/>
                  <a:pt x="141320" y="62483"/>
                  <a:pt x="139782" y="54690"/>
                </a:cubicBezTo>
                <a:cubicBezTo>
                  <a:pt x="138723" y="49188"/>
                  <a:pt x="137390" y="43720"/>
                  <a:pt x="135784" y="38354"/>
                </a:cubicBezTo>
                <a:cubicBezTo>
                  <a:pt x="130896" y="22804"/>
                  <a:pt x="121224" y="7083"/>
                  <a:pt x="104581" y="1785"/>
                </a:cubicBezTo>
                <a:cubicBezTo>
                  <a:pt x="100815" y="582"/>
                  <a:pt x="96960" y="0"/>
                  <a:pt x="931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title" idx="3"/>
          </p:nvPr>
        </p:nvSpPr>
        <p:spPr>
          <a:xfrm>
            <a:off x="1557600" y="2664175"/>
            <a:ext cx="18471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1"/>
          </p:nvPr>
        </p:nvSpPr>
        <p:spPr>
          <a:xfrm>
            <a:off x="1556400" y="2930698"/>
            <a:ext cx="18471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 idx="4"/>
          </p:nvPr>
        </p:nvSpPr>
        <p:spPr>
          <a:xfrm>
            <a:off x="717750" y="542100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ubTitle" idx="5"/>
          </p:nvPr>
        </p:nvSpPr>
        <p:spPr>
          <a:xfrm>
            <a:off x="3647850" y="2930698"/>
            <a:ext cx="18471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6"/>
          </p:nvPr>
        </p:nvSpPr>
        <p:spPr>
          <a:xfrm>
            <a:off x="5741700" y="2930698"/>
            <a:ext cx="18471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Light"/>
              <a:buNone/>
              <a:defRPr sz="2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9500"/>
            <a:ext cx="7704000" cy="3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>
          <p15:clr>
            <a:srgbClr val="EA4335"/>
          </p15:clr>
        </p15:guide>
        <p15:guide id="8" orient="horz" pos="3237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4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0"/>
          <p:cNvGrpSpPr/>
          <p:nvPr/>
        </p:nvGrpSpPr>
        <p:grpSpPr>
          <a:xfrm>
            <a:off x="628997" y="577600"/>
            <a:ext cx="6732603" cy="3688845"/>
            <a:chOff x="628997" y="577600"/>
            <a:chExt cx="6732603" cy="3688845"/>
          </a:xfrm>
        </p:grpSpPr>
        <p:grpSp>
          <p:nvGrpSpPr>
            <p:cNvPr id="173" name="Google Shape;173;p30"/>
            <p:cNvGrpSpPr/>
            <p:nvPr/>
          </p:nvGrpSpPr>
          <p:grpSpPr>
            <a:xfrm>
              <a:off x="628997" y="1609386"/>
              <a:ext cx="2156251" cy="2657060"/>
              <a:chOff x="1015994" y="1433141"/>
              <a:chExt cx="2356559" cy="2903890"/>
            </a:xfrm>
          </p:grpSpPr>
          <p:sp>
            <p:nvSpPr>
              <p:cNvPr id="174" name="Google Shape;174;p30"/>
              <p:cNvSpPr/>
              <p:nvPr/>
            </p:nvSpPr>
            <p:spPr>
              <a:xfrm>
                <a:off x="1264586" y="1433141"/>
                <a:ext cx="1230294" cy="1643180"/>
              </a:xfrm>
              <a:custGeom>
                <a:avLst/>
                <a:gdLst/>
                <a:ahLst/>
                <a:cxnLst/>
                <a:rect l="l" t="t" r="r" b="b"/>
                <a:pathLst>
                  <a:path w="32357" h="43216" extrusionOk="0">
                    <a:moveTo>
                      <a:pt x="25497" y="1"/>
                    </a:moveTo>
                    <a:cubicBezTo>
                      <a:pt x="25329" y="1"/>
                      <a:pt x="25156" y="28"/>
                      <a:pt x="24985" y="85"/>
                    </a:cubicBezTo>
                    <a:cubicBezTo>
                      <a:pt x="23751" y="552"/>
                      <a:pt x="23150" y="2820"/>
                      <a:pt x="23184" y="3987"/>
                    </a:cubicBezTo>
                    <a:cubicBezTo>
                      <a:pt x="23184" y="4087"/>
                      <a:pt x="23417" y="5655"/>
                      <a:pt x="23450" y="5655"/>
                    </a:cubicBezTo>
                    <a:lnTo>
                      <a:pt x="23484" y="5655"/>
                    </a:lnTo>
                    <a:cubicBezTo>
                      <a:pt x="23384" y="6022"/>
                      <a:pt x="23284" y="6389"/>
                      <a:pt x="23184" y="6823"/>
                    </a:cubicBezTo>
                    <a:cubicBezTo>
                      <a:pt x="22983" y="7590"/>
                      <a:pt x="22783" y="8491"/>
                      <a:pt x="22617" y="9458"/>
                    </a:cubicBezTo>
                    <a:cubicBezTo>
                      <a:pt x="22450" y="10525"/>
                      <a:pt x="22350" y="11593"/>
                      <a:pt x="22283" y="12660"/>
                    </a:cubicBezTo>
                    <a:cubicBezTo>
                      <a:pt x="22216" y="13861"/>
                      <a:pt x="22250" y="15062"/>
                      <a:pt x="22416" y="16230"/>
                    </a:cubicBezTo>
                    <a:cubicBezTo>
                      <a:pt x="22416" y="16263"/>
                      <a:pt x="22416" y="16263"/>
                      <a:pt x="22416" y="16296"/>
                    </a:cubicBezTo>
                    <a:cubicBezTo>
                      <a:pt x="22250" y="15929"/>
                      <a:pt x="21749" y="14995"/>
                      <a:pt x="21716" y="14895"/>
                    </a:cubicBezTo>
                    <a:cubicBezTo>
                      <a:pt x="21148" y="14028"/>
                      <a:pt x="19614" y="12705"/>
                      <a:pt x="18413" y="12705"/>
                    </a:cubicBezTo>
                    <a:cubicBezTo>
                      <a:pt x="18275" y="12705"/>
                      <a:pt x="18141" y="12722"/>
                      <a:pt x="18013" y="12760"/>
                    </a:cubicBezTo>
                    <a:cubicBezTo>
                      <a:pt x="17113" y="13027"/>
                      <a:pt x="16679" y="13995"/>
                      <a:pt x="17046" y="14862"/>
                    </a:cubicBezTo>
                    <a:cubicBezTo>
                      <a:pt x="17379" y="15729"/>
                      <a:pt x="18380" y="16263"/>
                      <a:pt x="19214" y="16496"/>
                    </a:cubicBezTo>
                    <a:cubicBezTo>
                      <a:pt x="19481" y="16573"/>
                      <a:pt x="19843" y="16600"/>
                      <a:pt x="20228" y="16600"/>
                    </a:cubicBezTo>
                    <a:cubicBezTo>
                      <a:pt x="21191" y="16600"/>
                      <a:pt x="22297" y="16430"/>
                      <a:pt x="22416" y="16430"/>
                    </a:cubicBezTo>
                    <a:cubicBezTo>
                      <a:pt x="22617" y="17631"/>
                      <a:pt x="22850" y="18831"/>
                      <a:pt x="23217" y="19999"/>
                    </a:cubicBezTo>
                    <a:cubicBezTo>
                      <a:pt x="23384" y="20666"/>
                      <a:pt x="23617" y="21367"/>
                      <a:pt x="23851" y="22034"/>
                    </a:cubicBezTo>
                    <a:cubicBezTo>
                      <a:pt x="23684" y="21733"/>
                      <a:pt x="23551" y="21467"/>
                      <a:pt x="23517" y="21433"/>
                    </a:cubicBezTo>
                    <a:cubicBezTo>
                      <a:pt x="22949" y="20566"/>
                      <a:pt x="21442" y="19243"/>
                      <a:pt x="20223" y="19243"/>
                    </a:cubicBezTo>
                    <a:cubicBezTo>
                      <a:pt x="20082" y="19243"/>
                      <a:pt x="19946" y="19260"/>
                      <a:pt x="19815" y="19298"/>
                    </a:cubicBezTo>
                    <a:cubicBezTo>
                      <a:pt x="18947" y="19565"/>
                      <a:pt x="18480" y="20533"/>
                      <a:pt x="18847" y="21400"/>
                    </a:cubicBezTo>
                    <a:cubicBezTo>
                      <a:pt x="19181" y="22234"/>
                      <a:pt x="20181" y="22801"/>
                      <a:pt x="21015" y="23034"/>
                    </a:cubicBezTo>
                    <a:cubicBezTo>
                      <a:pt x="21281" y="23109"/>
                      <a:pt x="21649" y="23136"/>
                      <a:pt x="22042" y="23136"/>
                    </a:cubicBezTo>
                    <a:cubicBezTo>
                      <a:pt x="22881" y="23136"/>
                      <a:pt x="23833" y="23013"/>
                      <a:pt x="24151" y="22968"/>
                    </a:cubicBezTo>
                    <a:cubicBezTo>
                      <a:pt x="24251" y="23235"/>
                      <a:pt x="24318" y="23501"/>
                      <a:pt x="24418" y="23735"/>
                    </a:cubicBezTo>
                    <a:cubicBezTo>
                      <a:pt x="24851" y="25002"/>
                      <a:pt x="25285" y="26237"/>
                      <a:pt x="25685" y="27471"/>
                    </a:cubicBezTo>
                    <a:cubicBezTo>
                      <a:pt x="25819" y="27905"/>
                      <a:pt x="25919" y="28338"/>
                      <a:pt x="26052" y="28772"/>
                    </a:cubicBezTo>
                    <a:cubicBezTo>
                      <a:pt x="25919" y="28505"/>
                      <a:pt x="25785" y="28305"/>
                      <a:pt x="25785" y="28271"/>
                    </a:cubicBezTo>
                    <a:cubicBezTo>
                      <a:pt x="25218" y="27376"/>
                      <a:pt x="23690" y="26080"/>
                      <a:pt x="22490" y="26080"/>
                    </a:cubicBezTo>
                    <a:cubicBezTo>
                      <a:pt x="22349" y="26080"/>
                      <a:pt x="22213" y="26098"/>
                      <a:pt x="22083" y="26137"/>
                    </a:cubicBezTo>
                    <a:cubicBezTo>
                      <a:pt x="21182" y="26403"/>
                      <a:pt x="20749" y="27371"/>
                      <a:pt x="21082" y="28205"/>
                    </a:cubicBezTo>
                    <a:cubicBezTo>
                      <a:pt x="21416" y="29072"/>
                      <a:pt x="22450" y="29606"/>
                      <a:pt x="23284" y="29839"/>
                    </a:cubicBezTo>
                    <a:cubicBezTo>
                      <a:pt x="23575" y="29921"/>
                      <a:pt x="23963" y="29949"/>
                      <a:pt x="24369" y="29949"/>
                    </a:cubicBezTo>
                    <a:cubicBezTo>
                      <a:pt x="25128" y="29949"/>
                      <a:pt x="25950" y="29849"/>
                      <a:pt x="26319" y="29806"/>
                    </a:cubicBezTo>
                    <a:cubicBezTo>
                      <a:pt x="26419" y="30240"/>
                      <a:pt x="26553" y="30673"/>
                      <a:pt x="26619" y="31140"/>
                    </a:cubicBezTo>
                    <a:cubicBezTo>
                      <a:pt x="26686" y="31440"/>
                      <a:pt x="26753" y="31707"/>
                      <a:pt x="26786" y="32007"/>
                    </a:cubicBezTo>
                    <a:lnTo>
                      <a:pt x="26920" y="32908"/>
                    </a:lnTo>
                    <a:cubicBezTo>
                      <a:pt x="26953" y="33475"/>
                      <a:pt x="27020" y="34076"/>
                      <a:pt x="27086" y="34643"/>
                    </a:cubicBezTo>
                    <a:cubicBezTo>
                      <a:pt x="27120" y="35010"/>
                      <a:pt x="27153" y="35377"/>
                      <a:pt x="27153" y="35777"/>
                    </a:cubicBezTo>
                    <a:cubicBezTo>
                      <a:pt x="27020" y="35343"/>
                      <a:pt x="26753" y="34476"/>
                      <a:pt x="26753" y="34409"/>
                    </a:cubicBezTo>
                    <a:cubicBezTo>
                      <a:pt x="26286" y="33509"/>
                      <a:pt x="25585" y="32708"/>
                      <a:pt x="24751" y="32141"/>
                    </a:cubicBezTo>
                    <a:cubicBezTo>
                      <a:pt x="24685" y="32041"/>
                      <a:pt x="24651" y="31941"/>
                      <a:pt x="24585" y="31841"/>
                    </a:cubicBezTo>
                    <a:cubicBezTo>
                      <a:pt x="24285" y="31381"/>
                      <a:pt x="23782" y="31137"/>
                      <a:pt x="23276" y="31137"/>
                    </a:cubicBezTo>
                    <a:cubicBezTo>
                      <a:pt x="22937" y="31137"/>
                      <a:pt x="22597" y="31246"/>
                      <a:pt x="22316" y="31474"/>
                    </a:cubicBezTo>
                    <a:cubicBezTo>
                      <a:pt x="21316" y="32341"/>
                      <a:pt x="21549" y="34676"/>
                      <a:pt x="22016" y="35743"/>
                    </a:cubicBezTo>
                    <a:cubicBezTo>
                      <a:pt x="22049" y="35810"/>
                      <a:pt x="22416" y="36477"/>
                      <a:pt x="22650" y="36878"/>
                    </a:cubicBezTo>
                    <a:lnTo>
                      <a:pt x="22116" y="36244"/>
                    </a:lnTo>
                    <a:cubicBezTo>
                      <a:pt x="21749" y="35777"/>
                      <a:pt x="21382" y="35343"/>
                      <a:pt x="20982" y="34876"/>
                    </a:cubicBezTo>
                    <a:cubicBezTo>
                      <a:pt x="20782" y="34676"/>
                      <a:pt x="20548" y="34443"/>
                      <a:pt x="20348" y="34209"/>
                    </a:cubicBezTo>
                    <a:cubicBezTo>
                      <a:pt x="20148" y="33976"/>
                      <a:pt x="19915" y="33775"/>
                      <a:pt x="19714" y="33542"/>
                    </a:cubicBezTo>
                    <a:cubicBezTo>
                      <a:pt x="19181" y="33042"/>
                      <a:pt x="18614" y="32575"/>
                      <a:pt x="18047" y="32074"/>
                    </a:cubicBezTo>
                    <a:cubicBezTo>
                      <a:pt x="18414" y="31774"/>
                      <a:pt x="19781" y="30606"/>
                      <a:pt x="20181" y="29839"/>
                    </a:cubicBezTo>
                    <a:cubicBezTo>
                      <a:pt x="20582" y="29039"/>
                      <a:pt x="20849" y="27938"/>
                      <a:pt x="20448" y="27137"/>
                    </a:cubicBezTo>
                    <a:cubicBezTo>
                      <a:pt x="20175" y="26545"/>
                      <a:pt x="19622" y="26218"/>
                      <a:pt x="19044" y="26218"/>
                    </a:cubicBezTo>
                    <a:cubicBezTo>
                      <a:pt x="18775" y="26218"/>
                      <a:pt x="18501" y="26289"/>
                      <a:pt x="18247" y="26437"/>
                    </a:cubicBezTo>
                    <a:cubicBezTo>
                      <a:pt x="17146" y="27137"/>
                      <a:pt x="17046" y="29472"/>
                      <a:pt x="17313" y="30606"/>
                    </a:cubicBezTo>
                    <a:cubicBezTo>
                      <a:pt x="17313" y="30673"/>
                      <a:pt x="17646" y="31474"/>
                      <a:pt x="17813" y="31907"/>
                    </a:cubicBezTo>
                    <a:cubicBezTo>
                      <a:pt x="17446" y="31607"/>
                      <a:pt x="17113" y="31307"/>
                      <a:pt x="16746" y="31073"/>
                    </a:cubicBezTo>
                    <a:cubicBezTo>
                      <a:pt x="15712" y="30273"/>
                      <a:pt x="14678" y="29472"/>
                      <a:pt x="13577" y="28705"/>
                    </a:cubicBezTo>
                    <a:lnTo>
                      <a:pt x="12609" y="27971"/>
                    </a:lnTo>
                    <a:cubicBezTo>
                      <a:pt x="12743" y="27871"/>
                      <a:pt x="14411" y="26537"/>
                      <a:pt x="14844" y="25670"/>
                    </a:cubicBezTo>
                    <a:cubicBezTo>
                      <a:pt x="15245" y="24869"/>
                      <a:pt x="15511" y="23768"/>
                      <a:pt x="15111" y="22968"/>
                    </a:cubicBezTo>
                    <a:cubicBezTo>
                      <a:pt x="14861" y="22376"/>
                      <a:pt x="14300" y="22048"/>
                      <a:pt x="13714" y="22048"/>
                    </a:cubicBezTo>
                    <a:cubicBezTo>
                      <a:pt x="13441" y="22048"/>
                      <a:pt x="13164" y="22119"/>
                      <a:pt x="12910" y="22267"/>
                    </a:cubicBezTo>
                    <a:cubicBezTo>
                      <a:pt x="11809" y="22968"/>
                      <a:pt x="11709" y="25303"/>
                      <a:pt x="11976" y="26437"/>
                    </a:cubicBezTo>
                    <a:cubicBezTo>
                      <a:pt x="12009" y="26504"/>
                      <a:pt x="12443" y="27638"/>
                      <a:pt x="12576" y="27938"/>
                    </a:cubicBezTo>
                    <a:cubicBezTo>
                      <a:pt x="11842" y="27404"/>
                      <a:pt x="11142" y="26870"/>
                      <a:pt x="10475" y="26303"/>
                    </a:cubicBezTo>
                    <a:cubicBezTo>
                      <a:pt x="9574" y="25570"/>
                      <a:pt x="8707" y="24769"/>
                      <a:pt x="7906" y="23902"/>
                    </a:cubicBezTo>
                    <a:cubicBezTo>
                      <a:pt x="7939" y="23835"/>
                      <a:pt x="9674" y="22467"/>
                      <a:pt x="10141" y="21567"/>
                    </a:cubicBezTo>
                    <a:cubicBezTo>
                      <a:pt x="10541" y="20799"/>
                      <a:pt x="10808" y="19699"/>
                      <a:pt x="10408" y="18865"/>
                    </a:cubicBezTo>
                    <a:cubicBezTo>
                      <a:pt x="10131" y="18289"/>
                      <a:pt x="9569" y="17952"/>
                      <a:pt x="8984" y="17952"/>
                    </a:cubicBezTo>
                    <a:cubicBezTo>
                      <a:pt x="8721" y="17952"/>
                      <a:pt x="8454" y="18020"/>
                      <a:pt x="8206" y="18164"/>
                    </a:cubicBezTo>
                    <a:cubicBezTo>
                      <a:pt x="7105" y="18865"/>
                      <a:pt x="7005" y="21233"/>
                      <a:pt x="7272" y="22334"/>
                    </a:cubicBezTo>
                    <a:cubicBezTo>
                      <a:pt x="7306" y="22401"/>
                      <a:pt x="7606" y="23268"/>
                      <a:pt x="7773" y="23668"/>
                    </a:cubicBezTo>
                    <a:lnTo>
                      <a:pt x="7739" y="23735"/>
                    </a:lnTo>
                    <a:cubicBezTo>
                      <a:pt x="6939" y="22834"/>
                      <a:pt x="6205" y="21867"/>
                      <a:pt x="5604" y="20866"/>
                    </a:cubicBezTo>
                    <a:cubicBezTo>
                      <a:pt x="5237" y="20332"/>
                      <a:pt x="4937" y="19765"/>
                      <a:pt x="4670" y="19232"/>
                    </a:cubicBezTo>
                    <a:cubicBezTo>
                      <a:pt x="5004" y="18998"/>
                      <a:pt x="6605" y="17997"/>
                      <a:pt x="7105" y="17197"/>
                    </a:cubicBezTo>
                    <a:cubicBezTo>
                      <a:pt x="7572" y="16430"/>
                      <a:pt x="7973" y="15396"/>
                      <a:pt x="7639" y="14528"/>
                    </a:cubicBezTo>
                    <a:cubicBezTo>
                      <a:pt x="7437" y="13871"/>
                      <a:pt x="6833" y="13463"/>
                      <a:pt x="6190" y="13463"/>
                    </a:cubicBezTo>
                    <a:cubicBezTo>
                      <a:pt x="5984" y="13463"/>
                      <a:pt x="5773" y="13505"/>
                      <a:pt x="5571" y="13594"/>
                    </a:cubicBezTo>
                    <a:cubicBezTo>
                      <a:pt x="4404" y="14161"/>
                      <a:pt x="4003" y="16530"/>
                      <a:pt x="4170" y="17664"/>
                    </a:cubicBezTo>
                    <a:cubicBezTo>
                      <a:pt x="4170" y="17731"/>
                      <a:pt x="4337" y="18364"/>
                      <a:pt x="4470" y="18798"/>
                    </a:cubicBezTo>
                    <a:cubicBezTo>
                      <a:pt x="4337" y="18565"/>
                      <a:pt x="4203" y="18298"/>
                      <a:pt x="4103" y="18064"/>
                    </a:cubicBezTo>
                    <a:cubicBezTo>
                      <a:pt x="3670" y="17197"/>
                      <a:pt x="3336" y="16330"/>
                      <a:pt x="3036" y="15596"/>
                    </a:cubicBezTo>
                    <a:cubicBezTo>
                      <a:pt x="2869" y="15162"/>
                      <a:pt x="2736" y="14762"/>
                      <a:pt x="2636" y="14395"/>
                    </a:cubicBezTo>
                    <a:cubicBezTo>
                      <a:pt x="2836" y="14028"/>
                      <a:pt x="3736" y="12393"/>
                      <a:pt x="3836" y="11493"/>
                    </a:cubicBezTo>
                    <a:cubicBezTo>
                      <a:pt x="3903" y="10592"/>
                      <a:pt x="3770" y="9491"/>
                      <a:pt x="3103" y="8858"/>
                    </a:cubicBezTo>
                    <a:cubicBezTo>
                      <a:pt x="2797" y="8568"/>
                      <a:pt x="2409" y="8424"/>
                      <a:pt x="2022" y="8424"/>
                    </a:cubicBezTo>
                    <a:cubicBezTo>
                      <a:pt x="1564" y="8424"/>
                      <a:pt x="1109" y="8626"/>
                      <a:pt x="801" y="9024"/>
                    </a:cubicBezTo>
                    <a:cubicBezTo>
                      <a:pt x="0" y="10058"/>
                      <a:pt x="768" y="12293"/>
                      <a:pt x="1435" y="13261"/>
                    </a:cubicBezTo>
                    <a:cubicBezTo>
                      <a:pt x="1501" y="13327"/>
                      <a:pt x="2569" y="14495"/>
                      <a:pt x="2569" y="14495"/>
                    </a:cubicBezTo>
                    <a:lnTo>
                      <a:pt x="2569" y="14462"/>
                    </a:lnTo>
                    <a:cubicBezTo>
                      <a:pt x="2669" y="14828"/>
                      <a:pt x="2802" y="15195"/>
                      <a:pt x="2969" y="15629"/>
                    </a:cubicBezTo>
                    <a:cubicBezTo>
                      <a:pt x="3236" y="16363"/>
                      <a:pt x="3570" y="17230"/>
                      <a:pt x="3970" y="18131"/>
                    </a:cubicBezTo>
                    <a:cubicBezTo>
                      <a:pt x="4404" y="19098"/>
                      <a:pt x="4904" y="20032"/>
                      <a:pt x="5438" y="20966"/>
                    </a:cubicBezTo>
                    <a:cubicBezTo>
                      <a:pt x="6038" y="22000"/>
                      <a:pt x="6739" y="22968"/>
                      <a:pt x="7539" y="23902"/>
                    </a:cubicBezTo>
                    <a:cubicBezTo>
                      <a:pt x="7239" y="23702"/>
                      <a:pt x="6305" y="23201"/>
                      <a:pt x="6238" y="23168"/>
                    </a:cubicBezTo>
                    <a:cubicBezTo>
                      <a:pt x="5681" y="22932"/>
                      <a:pt x="4809" y="22747"/>
                      <a:pt x="3970" y="22747"/>
                    </a:cubicBezTo>
                    <a:cubicBezTo>
                      <a:pt x="3151" y="22747"/>
                      <a:pt x="2364" y="22923"/>
                      <a:pt x="1935" y="23401"/>
                    </a:cubicBezTo>
                    <a:cubicBezTo>
                      <a:pt x="1368" y="24135"/>
                      <a:pt x="1535" y="25169"/>
                      <a:pt x="2302" y="25703"/>
                    </a:cubicBezTo>
                    <a:cubicBezTo>
                      <a:pt x="2677" y="25976"/>
                      <a:pt x="3156" y="26074"/>
                      <a:pt x="3647" y="26074"/>
                    </a:cubicBezTo>
                    <a:cubicBezTo>
                      <a:pt x="4116" y="26074"/>
                      <a:pt x="4596" y="25984"/>
                      <a:pt x="5004" y="25870"/>
                    </a:cubicBezTo>
                    <a:cubicBezTo>
                      <a:pt x="5938" y="25570"/>
                      <a:pt x="7506" y="24135"/>
                      <a:pt x="7639" y="24035"/>
                    </a:cubicBezTo>
                    <a:cubicBezTo>
                      <a:pt x="8473" y="24936"/>
                      <a:pt x="9340" y="25770"/>
                      <a:pt x="10274" y="26570"/>
                    </a:cubicBezTo>
                    <a:cubicBezTo>
                      <a:pt x="10808" y="27037"/>
                      <a:pt x="11375" y="27471"/>
                      <a:pt x="11942" y="27938"/>
                    </a:cubicBezTo>
                    <a:cubicBezTo>
                      <a:pt x="11642" y="27771"/>
                      <a:pt x="11409" y="27604"/>
                      <a:pt x="11342" y="27604"/>
                    </a:cubicBezTo>
                    <a:cubicBezTo>
                      <a:pt x="10808" y="27371"/>
                      <a:pt x="9957" y="27187"/>
                      <a:pt x="9132" y="27187"/>
                    </a:cubicBezTo>
                    <a:cubicBezTo>
                      <a:pt x="8306" y="27187"/>
                      <a:pt x="7506" y="27371"/>
                      <a:pt x="7072" y="27871"/>
                    </a:cubicBezTo>
                    <a:cubicBezTo>
                      <a:pt x="6505" y="28572"/>
                      <a:pt x="6638" y="29639"/>
                      <a:pt x="7439" y="30139"/>
                    </a:cubicBezTo>
                    <a:cubicBezTo>
                      <a:pt x="7821" y="30418"/>
                      <a:pt x="8313" y="30524"/>
                      <a:pt x="8813" y="30524"/>
                    </a:cubicBezTo>
                    <a:cubicBezTo>
                      <a:pt x="9273" y="30524"/>
                      <a:pt x="9742" y="30434"/>
                      <a:pt x="10141" y="30306"/>
                    </a:cubicBezTo>
                    <a:cubicBezTo>
                      <a:pt x="10975" y="30073"/>
                      <a:pt x="12343" y="28839"/>
                      <a:pt x="12709" y="28538"/>
                    </a:cubicBezTo>
                    <a:lnTo>
                      <a:pt x="13377" y="29039"/>
                    </a:lnTo>
                    <a:cubicBezTo>
                      <a:pt x="14411" y="29839"/>
                      <a:pt x="15445" y="30640"/>
                      <a:pt x="16479" y="31440"/>
                    </a:cubicBezTo>
                    <a:cubicBezTo>
                      <a:pt x="16846" y="31741"/>
                      <a:pt x="17179" y="32041"/>
                      <a:pt x="17513" y="32341"/>
                    </a:cubicBezTo>
                    <a:cubicBezTo>
                      <a:pt x="17246" y="32174"/>
                      <a:pt x="17046" y="32074"/>
                      <a:pt x="17013" y="32041"/>
                    </a:cubicBezTo>
                    <a:cubicBezTo>
                      <a:pt x="16479" y="31807"/>
                      <a:pt x="15620" y="31624"/>
                      <a:pt x="14790" y="31624"/>
                    </a:cubicBezTo>
                    <a:cubicBezTo>
                      <a:pt x="13960" y="31624"/>
                      <a:pt x="13160" y="31807"/>
                      <a:pt x="12743" y="32308"/>
                    </a:cubicBezTo>
                    <a:cubicBezTo>
                      <a:pt x="12142" y="33008"/>
                      <a:pt x="12309" y="34076"/>
                      <a:pt x="13076" y="34576"/>
                    </a:cubicBezTo>
                    <a:cubicBezTo>
                      <a:pt x="13459" y="34854"/>
                      <a:pt x="13950" y="34960"/>
                      <a:pt x="14451" y="34960"/>
                    </a:cubicBezTo>
                    <a:cubicBezTo>
                      <a:pt x="14911" y="34960"/>
                      <a:pt x="15379" y="34871"/>
                      <a:pt x="15778" y="34743"/>
                    </a:cubicBezTo>
                    <a:cubicBezTo>
                      <a:pt x="16612" y="34509"/>
                      <a:pt x="17880" y="33408"/>
                      <a:pt x="18280" y="33042"/>
                    </a:cubicBezTo>
                    <a:cubicBezTo>
                      <a:pt x="18614" y="33342"/>
                      <a:pt x="18981" y="33642"/>
                      <a:pt x="19281" y="33976"/>
                    </a:cubicBezTo>
                    <a:cubicBezTo>
                      <a:pt x="19481" y="34176"/>
                      <a:pt x="19714" y="34376"/>
                      <a:pt x="19915" y="34609"/>
                    </a:cubicBezTo>
                    <a:lnTo>
                      <a:pt x="20515" y="35310"/>
                    </a:lnTo>
                    <a:cubicBezTo>
                      <a:pt x="20882" y="35743"/>
                      <a:pt x="21249" y="36210"/>
                      <a:pt x="21582" y="36644"/>
                    </a:cubicBezTo>
                    <a:cubicBezTo>
                      <a:pt x="21849" y="36944"/>
                      <a:pt x="22049" y="37245"/>
                      <a:pt x="22283" y="37545"/>
                    </a:cubicBezTo>
                    <a:cubicBezTo>
                      <a:pt x="21949" y="37245"/>
                      <a:pt x="21249" y="36711"/>
                      <a:pt x="21182" y="36677"/>
                    </a:cubicBezTo>
                    <a:cubicBezTo>
                      <a:pt x="20532" y="36266"/>
                      <a:pt x="19349" y="35869"/>
                      <a:pt x="18324" y="35869"/>
                    </a:cubicBezTo>
                    <a:cubicBezTo>
                      <a:pt x="17771" y="35869"/>
                      <a:pt x="17263" y="35985"/>
                      <a:pt x="16912" y="36277"/>
                    </a:cubicBezTo>
                    <a:cubicBezTo>
                      <a:pt x="16212" y="36878"/>
                      <a:pt x="16212" y="37945"/>
                      <a:pt x="16912" y="38579"/>
                    </a:cubicBezTo>
                    <a:cubicBezTo>
                      <a:pt x="17401" y="39043"/>
                      <a:pt x="18140" y="39203"/>
                      <a:pt x="18841" y="39203"/>
                    </a:cubicBezTo>
                    <a:cubicBezTo>
                      <a:pt x="19098" y="39203"/>
                      <a:pt x="19349" y="39182"/>
                      <a:pt x="19581" y="39146"/>
                    </a:cubicBezTo>
                    <a:cubicBezTo>
                      <a:pt x="20515" y="39012"/>
                      <a:pt x="22250" y="37912"/>
                      <a:pt x="22450" y="37745"/>
                    </a:cubicBezTo>
                    <a:cubicBezTo>
                      <a:pt x="22817" y="38245"/>
                      <a:pt x="23184" y="38712"/>
                      <a:pt x="23517" y="39179"/>
                    </a:cubicBezTo>
                    <a:cubicBezTo>
                      <a:pt x="24685" y="40780"/>
                      <a:pt x="25585" y="42148"/>
                      <a:pt x="26186" y="43115"/>
                    </a:cubicBezTo>
                    <a:lnTo>
                      <a:pt x="26252" y="43215"/>
                    </a:lnTo>
                    <a:lnTo>
                      <a:pt x="27053" y="42815"/>
                    </a:lnTo>
                    <a:lnTo>
                      <a:pt x="26920" y="42648"/>
                    </a:lnTo>
                    <a:cubicBezTo>
                      <a:pt x="26286" y="41681"/>
                      <a:pt x="25352" y="40313"/>
                      <a:pt x="24151" y="38712"/>
                    </a:cubicBezTo>
                    <a:cubicBezTo>
                      <a:pt x="23751" y="38212"/>
                      <a:pt x="23350" y="37678"/>
                      <a:pt x="22917" y="37144"/>
                    </a:cubicBezTo>
                    <a:cubicBezTo>
                      <a:pt x="23350" y="36677"/>
                      <a:pt x="23784" y="36144"/>
                      <a:pt x="24184" y="35610"/>
                    </a:cubicBezTo>
                    <a:cubicBezTo>
                      <a:pt x="25085" y="35977"/>
                      <a:pt x="26986" y="35977"/>
                      <a:pt x="27253" y="35977"/>
                    </a:cubicBezTo>
                    <a:cubicBezTo>
                      <a:pt x="27287" y="36611"/>
                      <a:pt x="27320" y="37211"/>
                      <a:pt x="27353" y="37778"/>
                    </a:cubicBezTo>
                    <a:cubicBezTo>
                      <a:pt x="27420" y="39746"/>
                      <a:pt x="27420" y="41381"/>
                      <a:pt x="27387" y="42548"/>
                    </a:cubicBezTo>
                    <a:lnTo>
                      <a:pt x="27387" y="42682"/>
                    </a:lnTo>
                    <a:lnTo>
                      <a:pt x="28287" y="42248"/>
                    </a:lnTo>
                    <a:cubicBezTo>
                      <a:pt x="28287" y="41114"/>
                      <a:pt x="28221" y="39580"/>
                      <a:pt x="28120" y="37745"/>
                    </a:cubicBezTo>
                    <a:cubicBezTo>
                      <a:pt x="28087" y="37111"/>
                      <a:pt x="28020" y="36444"/>
                      <a:pt x="27954" y="35743"/>
                    </a:cubicBezTo>
                    <a:cubicBezTo>
                      <a:pt x="28221" y="35710"/>
                      <a:pt x="30189" y="35176"/>
                      <a:pt x="30956" y="34576"/>
                    </a:cubicBezTo>
                    <a:cubicBezTo>
                      <a:pt x="31623" y="34042"/>
                      <a:pt x="32357" y="33175"/>
                      <a:pt x="32323" y="32241"/>
                    </a:cubicBezTo>
                    <a:cubicBezTo>
                      <a:pt x="32323" y="31348"/>
                      <a:pt x="31592" y="30669"/>
                      <a:pt x="30741" y="30669"/>
                    </a:cubicBezTo>
                    <a:cubicBezTo>
                      <a:pt x="30702" y="30669"/>
                      <a:pt x="30662" y="30670"/>
                      <a:pt x="30622" y="30673"/>
                    </a:cubicBezTo>
                    <a:cubicBezTo>
                      <a:pt x="29321" y="30840"/>
                      <a:pt x="28254" y="32941"/>
                      <a:pt x="28020" y="34109"/>
                    </a:cubicBezTo>
                    <a:cubicBezTo>
                      <a:pt x="28020" y="34176"/>
                      <a:pt x="27954" y="34943"/>
                      <a:pt x="27920" y="35377"/>
                    </a:cubicBezTo>
                    <a:cubicBezTo>
                      <a:pt x="27920" y="35110"/>
                      <a:pt x="27887" y="34843"/>
                      <a:pt x="27854" y="34543"/>
                    </a:cubicBezTo>
                    <a:cubicBezTo>
                      <a:pt x="27787" y="33976"/>
                      <a:pt x="27720" y="33408"/>
                      <a:pt x="27653" y="32808"/>
                    </a:cubicBezTo>
                    <a:cubicBezTo>
                      <a:pt x="27587" y="32508"/>
                      <a:pt x="27553" y="32208"/>
                      <a:pt x="27487" y="31907"/>
                    </a:cubicBezTo>
                    <a:cubicBezTo>
                      <a:pt x="27453" y="31607"/>
                      <a:pt x="27387" y="31307"/>
                      <a:pt x="27320" y="31007"/>
                    </a:cubicBezTo>
                    <a:cubicBezTo>
                      <a:pt x="27153" y="30273"/>
                      <a:pt x="26953" y="29572"/>
                      <a:pt x="26753" y="28839"/>
                    </a:cubicBezTo>
                    <a:cubicBezTo>
                      <a:pt x="27253" y="28805"/>
                      <a:pt x="29021" y="28605"/>
                      <a:pt x="29788" y="28171"/>
                    </a:cubicBezTo>
                    <a:cubicBezTo>
                      <a:pt x="30556" y="27704"/>
                      <a:pt x="31389" y="26971"/>
                      <a:pt x="31490" y="26037"/>
                    </a:cubicBezTo>
                    <a:cubicBezTo>
                      <a:pt x="31623" y="25136"/>
                      <a:pt x="30956" y="24302"/>
                      <a:pt x="30055" y="24269"/>
                    </a:cubicBezTo>
                    <a:cubicBezTo>
                      <a:pt x="30044" y="24268"/>
                      <a:pt x="30033" y="24268"/>
                      <a:pt x="30021" y="24268"/>
                    </a:cubicBezTo>
                    <a:cubicBezTo>
                      <a:pt x="28730" y="24268"/>
                      <a:pt x="27350" y="26146"/>
                      <a:pt x="26953" y="27237"/>
                    </a:cubicBezTo>
                    <a:cubicBezTo>
                      <a:pt x="26953" y="27304"/>
                      <a:pt x="26753" y="28105"/>
                      <a:pt x="26653" y="28572"/>
                    </a:cubicBezTo>
                    <a:cubicBezTo>
                      <a:pt x="26519" y="28138"/>
                      <a:pt x="26386" y="27704"/>
                      <a:pt x="26252" y="27271"/>
                    </a:cubicBezTo>
                    <a:cubicBezTo>
                      <a:pt x="25819" y="26037"/>
                      <a:pt x="25352" y="24802"/>
                      <a:pt x="24885" y="23568"/>
                    </a:cubicBezTo>
                    <a:lnTo>
                      <a:pt x="24485" y="22434"/>
                    </a:lnTo>
                    <a:cubicBezTo>
                      <a:pt x="24651" y="22434"/>
                      <a:pt x="26786" y="22234"/>
                      <a:pt x="27620" y="21733"/>
                    </a:cubicBezTo>
                    <a:cubicBezTo>
                      <a:pt x="28387" y="21300"/>
                      <a:pt x="29221" y="20533"/>
                      <a:pt x="29321" y="19599"/>
                    </a:cubicBezTo>
                    <a:cubicBezTo>
                      <a:pt x="29488" y="18698"/>
                      <a:pt x="28821" y="17864"/>
                      <a:pt x="27887" y="17831"/>
                    </a:cubicBezTo>
                    <a:cubicBezTo>
                      <a:pt x="27876" y="17830"/>
                      <a:pt x="27864" y="17830"/>
                      <a:pt x="27853" y="17830"/>
                    </a:cubicBezTo>
                    <a:cubicBezTo>
                      <a:pt x="26562" y="17830"/>
                      <a:pt x="25182" y="19708"/>
                      <a:pt x="24818" y="20799"/>
                    </a:cubicBezTo>
                    <a:cubicBezTo>
                      <a:pt x="24785" y="20866"/>
                      <a:pt x="24518" y="22034"/>
                      <a:pt x="24451" y="22367"/>
                    </a:cubicBezTo>
                    <a:cubicBezTo>
                      <a:pt x="24151" y="21533"/>
                      <a:pt x="23851" y="20699"/>
                      <a:pt x="23617" y="19865"/>
                    </a:cubicBezTo>
                    <a:cubicBezTo>
                      <a:pt x="23284" y="18731"/>
                      <a:pt x="22983" y="17597"/>
                      <a:pt x="22783" y="16430"/>
                    </a:cubicBezTo>
                    <a:cubicBezTo>
                      <a:pt x="22883" y="16430"/>
                      <a:pt x="25085" y="16230"/>
                      <a:pt x="25952" y="15729"/>
                    </a:cubicBezTo>
                    <a:cubicBezTo>
                      <a:pt x="26719" y="15295"/>
                      <a:pt x="27553" y="14528"/>
                      <a:pt x="27653" y="13594"/>
                    </a:cubicBezTo>
                    <a:cubicBezTo>
                      <a:pt x="27820" y="12694"/>
                      <a:pt x="27120" y="11860"/>
                      <a:pt x="26219" y="11826"/>
                    </a:cubicBezTo>
                    <a:cubicBezTo>
                      <a:pt x="26208" y="11826"/>
                      <a:pt x="26197" y="11826"/>
                      <a:pt x="26185" y="11826"/>
                    </a:cubicBezTo>
                    <a:cubicBezTo>
                      <a:pt x="24894" y="11826"/>
                      <a:pt x="23514" y="13704"/>
                      <a:pt x="23117" y="14795"/>
                    </a:cubicBezTo>
                    <a:cubicBezTo>
                      <a:pt x="23117" y="14862"/>
                      <a:pt x="22917" y="15762"/>
                      <a:pt x="22817" y="16196"/>
                    </a:cubicBezTo>
                    <a:lnTo>
                      <a:pt x="22750" y="16196"/>
                    </a:lnTo>
                    <a:cubicBezTo>
                      <a:pt x="22550" y="15029"/>
                      <a:pt x="22483" y="13828"/>
                      <a:pt x="22550" y="12660"/>
                    </a:cubicBezTo>
                    <a:cubicBezTo>
                      <a:pt x="22550" y="11993"/>
                      <a:pt x="22617" y="11359"/>
                      <a:pt x="22650" y="10759"/>
                    </a:cubicBezTo>
                    <a:cubicBezTo>
                      <a:pt x="23084" y="10759"/>
                      <a:pt x="24985" y="10759"/>
                      <a:pt x="25819" y="10392"/>
                    </a:cubicBezTo>
                    <a:cubicBezTo>
                      <a:pt x="26653" y="10058"/>
                      <a:pt x="27520" y="9391"/>
                      <a:pt x="27754" y="8491"/>
                    </a:cubicBezTo>
                    <a:cubicBezTo>
                      <a:pt x="27987" y="7590"/>
                      <a:pt x="27420" y="6689"/>
                      <a:pt x="26486" y="6556"/>
                    </a:cubicBezTo>
                    <a:cubicBezTo>
                      <a:pt x="26427" y="6548"/>
                      <a:pt x="26368" y="6545"/>
                      <a:pt x="26308" y="6545"/>
                    </a:cubicBezTo>
                    <a:cubicBezTo>
                      <a:pt x="25045" y="6545"/>
                      <a:pt x="23595" y="8171"/>
                      <a:pt x="23117" y="9158"/>
                    </a:cubicBezTo>
                    <a:cubicBezTo>
                      <a:pt x="23084" y="9224"/>
                      <a:pt x="22850" y="9825"/>
                      <a:pt x="22717" y="10292"/>
                    </a:cubicBezTo>
                    <a:cubicBezTo>
                      <a:pt x="22750" y="10025"/>
                      <a:pt x="22783" y="9725"/>
                      <a:pt x="22817" y="9458"/>
                    </a:cubicBezTo>
                    <a:cubicBezTo>
                      <a:pt x="22950" y="8491"/>
                      <a:pt x="23117" y="7590"/>
                      <a:pt x="23284" y="6789"/>
                    </a:cubicBezTo>
                    <a:cubicBezTo>
                      <a:pt x="23384" y="6356"/>
                      <a:pt x="23484" y="5955"/>
                      <a:pt x="23584" y="5589"/>
                    </a:cubicBezTo>
                    <a:cubicBezTo>
                      <a:pt x="23984" y="5355"/>
                      <a:pt x="25619" y="4521"/>
                      <a:pt x="26186" y="3821"/>
                    </a:cubicBezTo>
                    <a:cubicBezTo>
                      <a:pt x="26753" y="3120"/>
                      <a:pt x="27253" y="2119"/>
                      <a:pt x="27020" y="1219"/>
                    </a:cubicBezTo>
                    <a:cubicBezTo>
                      <a:pt x="26858" y="489"/>
                      <a:pt x="26214" y="1"/>
                      <a:pt x="25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1194814" y="2072602"/>
                <a:ext cx="238477" cy="13125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3452" extrusionOk="0">
                    <a:moveTo>
                      <a:pt x="1958" y="0"/>
                    </a:moveTo>
                    <a:cubicBezTo>
                      <a:pt x="1555" y="0"/>
                      <a:pt x="1188" y="82"/>
                      <a:pt x="901" y="279"/>
                    </a:cubicBezTo>
                    <a:cubicBezTo>
                      <a:pt x="134" y="813"/>
                      <a:pt x="1" y="1847"/>
                      <a:pt x="635" y="2547"/>
                    </a:cubicBezTo>
                    <a:cubicBezTo>
                      <a:pt x="1163" y="3231"/>
                      <a:pt x="2183" y="3451"/>
                      <a:pt x="3022" y="3451"/>
                    </a:cubicBezTo>
                    <a:cubicBezTo>
                      <a:pt x="3083" y="3451"/>
                      <a:pt x="3144" y="3450"/>
                      <a:pt x="3203" y="3448"/>
                    </a:cubicBezTo>
                    <a:cubicBezTo>
                      <a:pt x="4204" y="3381"/>
                      <a:pt x="6272" y="2347"/>
                      <a:pt x="6272" y="2347"/>
                    </a:cubicBezTo>
                    <a:cubicBezTo>
                      <a:pt x="6272" y="2347"/>
                      <a:pt x="5171" y="1213"/>
                      <a:pt x="5071" y="1146"/>
                    </a:cubicBezTo>
                    <a:cubicBezTo>
                      <a:pt x="4412" y="609"/>
                      <a:pt x="3056" y="0"/>
                      <a:pt x="1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1194814" y="2072602"/>
                <a:ext cx="238477" cy="131254"/>
              </a:xfrm>
              <a:custGeom>
                <a:avLst/>
                <a:gdLst/>
                <a:ahLst/>
                <a:cxnLst/>
                <a:rect l="l" t="t" r="r" b="b"/>
                <a:pathLst>
                  <a:path w="6272" h="3452" extrusionOk="0">
                    <a:moveTo>
                      <a:pt x="1958" y="0"/>
                    </a:moveTo>
                    <a:cubicBezTo>
                      <a:pt x="1555" y="0"/>
                      <a:pt x="1188" y="82"/>
                      <a:pt x="901" y="279"/>
                    </a:cubicBezTo>
                    <a:cubicBezTo>
                      <a:pt x="134" y="813"/>
                      <a:pt x="1" y="1847"/>
                      <a:pt x="635" y="2547"/>
                    </a:cubicBezTo>
                    <a:cubicBezTo>
                      <a:pt x="1163" y="3231"/>
                      <a:pt x="2183" y="3451"/>
                      <a:pt x="3022" y="3451"/>
                    </a:cubicBezTo>
                    <a:cubicBezTo>
                      <a:pt x="3083" y="3451"/>
                      <a:pt x="3144" y="3450"/>
                      <a:pt x="3203" y="3448"/>
                    </a:cubicBezTo>
                    <a:cubicBezTo>
                      <a:pt x="4204" y="3381"/>
                      <a:pt x="6272" y="2347"/>
                      <a:pt x="6272" y="2347"/>
                    </a:cubicBezTo>
                    <a:cubicBezTo>
                      <a:pt x="6272" y="2347"/>
                      <a:pt x="5171" y="1213"/>
                      <a:pt x="5071" y="1146"/>
                    </a:cubicBezTo>
                    <a:cubicBezTo>
                      <a:pt x="4412" y="609"/>
                      <a:pt x="3056" y="0"/>
                      <a:pt x="19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1015994" y="2631532"/>
                <a:ext cx="2356559" cy="1705499"/>
              </a:xfrm>
              <a:custGeom>
                <a:avLst/>
                <a:gdLst/>
                <a:ahLst/>
                <a:cxnLst/>
                <a:rect l="l" t="t" r="r" b="b"/>
                <a:pathLst>
                  <a:path w="61978" h="44855" extrusionOk="0">
                    <a:moveTo>
                      <a:pt x="29257" y="1"/>
                    </a:moveTo>
                    <a:cubicBezTo>
                      <a:pt x="25751" y="1"/>
                      <a:pt x="19815" y="14299"/>
                      <a:pt x="19815" y="14299"/>
                    </a:cubicBezTo>
                    <a:cubicBezTo>
                      <a:pt x="19815" y="14299"/>
                      <a:pt x="14415" y="990"/>
                      <a:pt x="11874" y="990"/>
                    </a:cubicBezTo>
                    <a:cubicBezTo>
                      <a:pt x="11590" y="990"/>
                      <a:pt x="11343" y="1155"/>
                      <a:pt x="11142" y="1524"/>
                    </a:cubicBezTo>
                    <a:cubicBezTo>
                      <a:pt x="9140" y="5226"/>
                      <a:pt x="19081" y="26241"/>
                      <a:pt x="19081" y="26241"/>
                    </a:cubicBezTo>
                    <a:cubicBezTo>
                      <a:pt x="19081" y="26241"/>
                      <a:pt x="10318" y="14349"/>
                      <a:pt x="6004" y="14349"/>
                    </a:cubicBezTo>
                    <a:cubicBezTo>
                      <a:pt x="5240" y="14349"/>
                      <a:pt x="4615" y="14722"/>
                      <a:pt x="4203" y="15600"/>
                    </a:cubicBezTo>
                    <a:cubicBezTo>
                      <a:pt x="1468" y="21471"/>
                      <a:pt x="15612" y="37049"/>
                      <a:pt x="15612" y="37049"/>
                    </a:cubicBezTo>
                    <a:cubicBezTo>
                      <a:pt x="15612" y="37049"/>
                      <a:pt x="10218" y="33059"/>
                      <a:pt x="6204" y="33059"/>
                    </a:cubicBezTo>
                    <a:cubicBezTo>
                      <a:pt x="5266" y="33059"/>
                      <a:pt x="4404" y="33277"/>
                      <a:pt x="3703" y="33813"/>
                    </a:cubicBezTo>
                    <a:cubicBezTo>
                      <a:pt x="0" y="36615"/>
                      <a:pt x="13877" y="43554"/>
                      <a:pt x="13877" y="43554"/>
                    </a:cubicBezTo>
                    <a:lnTo>
                      <a:pt x="501" y="44855"/>
                    </a:lnTo>
                    <a:lnTo>
                      <a:pt x="60010" y="44855"/>
                    </a:lnTo>
                    <a:lnTo>
                      <a:pt x="42898" y="43987"/>
                    </a:lnTo>
                    <a:cubicBezTo>
                      <a:pt x="42898" y="43987"/>
                      <a:pt x="47601" y="43353"/>
                      <a:pt x="49336" y="39651"/>
                    </a:cubicBezTo>
                    <a:cubicBezTo>
                      <a:pt x="49817" y="38632"/>
                      <a:pt x="48999" y="38264"/>
                      <a:pt x="47567" y="38264"/>
                    </a:cubicBezTo>
                    <a:cubicBezTo>
                      <a:pt x="43841" y="38264"/>
                      <a:pt x="35959" y="40752"/>
                      <a:pt x="35959" y="40752"/>
                    </a:cubicBezTo>
                    <a:cubicBezTo>
                      <a:pt x="35959" y="40752"/>
                      <a:pt x="61978" y="24507"/>
                      <a:pt x="53305" y="21038"/>
                    </a:cubicBezTo>
                    <a:cubicBezTo>
                      <a:pt x="52457" y="20698"/>
                      <a:pt x="51550" y="20545"/>
                      <a:pt x="50604" y="20545"/>
                    </a:cubicBezTo>
                    <a:cubicBezTo>
                      <a:pt x="44732" y="20545"/>
                      <a:pt x="37336" y="26432"/>
                      <a:pt x="33117" y="30294"/>
                    </a:cubicBezTo>
                    <a:lnTo>
                      <a:pt x="33117" y="30294"/>
                    </a:lnTo>
                    <a:cubicBezTo>
                      <a:pt x="41335" y="20913"/>
                      <a:pt x="48450" y="3258"/>
                      <a:pt x="41897" y="3258"/>
                    </a:cubicBezTo>
                    <a:cubicBezTo>
                      <a:pt x="34458" y="3258"/>
                      <a:pt x="23551" y="23840"/>
                      <a:pt x="23551" y="23840"/>
                    </a:cubicBezTo>
                    <a:cubicBezTo>
                      <a:pt x="23551" y="23840"/>
                      <a:pt x="32957" y="656"/>
                      <a:pt x="29488" y="22"/>
                    </a:cubicBezTo>
                    <a:cubicBezTo>
                      <a:pt x="29412" y="8"/>
                      <a:pt x="29335" y="1"/>
                      <a:pt x="29257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1402836" y="3205633"/>
                <a:ext cx="499768" cy="1056569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27788" fill="none" extrusionOk="0">
                    <a:moveTo>
                      <a:pt x="7672" y="1"/>
                    </a:moveTo>
                    <a:cubicBezTo>
                      <a:pt x="13143" y="16112"/>
                      <a:pt x="13143" y="27521"/>
                      <a:pt x="13143" y="27521"/>
                    </a:cubicBezTo>
                    <a:cubicBezTo>
                      <a:pt x="13143" y="27521"/>
                      <a:pt x="6672" y="27787"/>
                      <a:pt x="0" y="22817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1798536" y="2998905"/>
                <a:ext cx="169999" cy="536535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14111" fill="none" extrusionOk="0">
                    <a:moveTo>
                      <a:pt x="1" y="14111"/>
                    </a:moveTo>
                    <a:cubicBezTo>
                      <a:pt x="1102" y="9307"/>
                      <a:pt x="2603" y="4571"/>
                      <a:pt x="4471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1402836" y="3177762"/>
                <a:ext cx="1008357" cy="782579"/>
              </a:xfrm>
              <a:custGeom>
                <a:avLst/>
                <a:gdLst/>
                <a:ahLst/>
                <a:cxnLst/>
                <a:rect l="l" t="t" r="r" b="b"/>
                <a:pathLst>
                  <a:path w="26520" h="20582" fill="none" extrusionOk="0">
                    <a:moveTo>
                      <a:pt x="26519" y="0"/>
                    </a:moveTo>
                    <a:lnTo>
                      <a:pt x="12643" y="20581"/>
                    </a:lnTo>
                    <a:cubicBezTo>
                      <a:pt x="12643" y="20581"/>
                      <a:pt x="3203" y="12642"/>
                      <a:pt x="0" y="8173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1892414" y="3733270"/>
                <a:ext cx="782579" cy="414787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10909" fill="none" extrusionOk="0">
                    <a:moveTo>
                      <a:pt x="0" y="10908"/>
                    </a:moveTo>
                    <a:cubicBezTo>
                      <a:pt x="0" y="10908"/>
                      <a:pt x="14644" y="3970"/>
                      <a:pt x="20582" y="1"/>
                    </a:cubicBezTo>
                  </a:path>
                </a:pathLst>
              </a:custGeom>
              <a:noFill/>
              <a:ln w="108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30"/>
            <p:cNvSpPr/>
            <p:nvPr/>
          </p:nvSpPr>
          <p:spPr>
            <a:xfrm>
              <a:off x="1782375" y="577600"/>
              <a:ext cx="5579225" cy="3688248"/>
            </a:xfrm>
            <a:custGeom>
              <a:avLst/>
              <a:gdLst/>
              <a:ahLst/>
              <a:cxnLst/>
              <a:rect l="l" t="t" r="r" b="b"/>
              <a:pathLst>
                <a:path w="123523" h="97838" extrusionOk="0">
                  <a:moveTo>
                    <a:pt x="1" y="1"/>
                  </a:moveTo>
                  <a:lnTo>
                    <a:pt x="1" y="5438"/>
                  </a:lnTo>
                  <a:lnTo>
                    <a:pt x="1" y="7406"/>
                  </a:lnTo>
                  <a:lnTo>
                    <a:pt x="1" y="97837"/>
                  </a:lnTo>
                  <a:lnTo>
                    <a:pt x="123522" y="97837"/>
                  </a:lnTo>
                  <a:lnTo>
                    <a:pt x="123522" y="5438"/>
                  </a:lnTo>
                  <a:lnTo>
                    <a:pt x="33425" y="5438"/>
                  </a:lnTo>
                  <a:lnTo>
                    <a:pt x="3002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1811124" y="997123"/>
              <a:ext cx="5521894" cy="3236300"/>
            </a:xfrm>
            <a:custGeom>
              <a:avLst/>
              <a:gdLst/>
              <a:ahLst/>
              <a:cxnLst/>
              <a:rect l="l" t="t" r="r" b="b"/>
              <a:pathLst>
                <a:path w="121755" h="87931" extrusionOk="0">
                  <a:moveTo>
                    <a:pt x="1" y="1"/>
                  </a:moveTo>
                  <a:lnTo>
                    <a:pt x="1" y="87930"/>
                  </a:lnTo>
                  <a:lnTo>
                    <a:pt x="121754" y="87930"/>
                  </a:lnTo>
                  <a:lnTo>
                    <a:pt x="1217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7225632" y="997122"/>
              <a:ext cx="107385" cy="3235907"/>
            </a:xfrm>
            <a:custGeom>
              <a:avLst/>
              <a:gdLst/>
              <a:ahLst/>
              <a:cxnLst/>
              <a:rect l="l" t="t" r="r" b="b"/>
              <a:pathLst>
                <a:path w="2836" h="89365" extrusionOk="0">
                  <a:moveTo>
                    <a:pt x="0" y="0"/>
                  </a:moveTo>
                  <a:lnTo>
                    <a:pt x="0" y="89364"/>
                  </a:lnTo>
                  <a:lnTo>
                    <a:pt x="2836" y="89364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7225632" y="2923280"/>
              <a:ext cx="107385" cy="1309826"/>
            </a:xfrm>
            <a:custGeom>
              <a:avLst/>
              <a:gdLst/>
              <a:ahLst/>
              <a:cxnLst/>
              <a:rect l="l" t="t" r="r" b="b"/>
              <a:pathLst>
                <a:path w="2836" h="34592" extrusionOk="0">
                  <a:moveTo>
                    <a:pt x="0" y="0"/>
                  </a:moveTo>
                  <a:lnTo>
                    <a:pt x="0" y="34592"/>
                  </a:lnTo>
                  <a:lnTo>
                    <a:pt x="2836" y="34592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1811124" y="808644"/>
              <a:ext cx="5522150" cy="163621"/>
            </a:xfrm>
            <a:custGeom>
              <a:avLst/>
              <a:gdLst/>
              <a:ahLst/>
              <a:cxnLst/>
              <a:rect l="l" t="t" r="r" b="b"/>
              <a:pathLst>
                <a:path w="122422" h="4771" extrusionOk="0">
                  <a:moveTo>
                    <a:pt x="0" y="1"/>
                  </a:moveTo>
                  <a:lnTo>
                    <a:pt x="0" y="4771"/>
                  </a:lnTo>
                  <a:lnTo>
                    <a:pt x="122421" y="4771"/>
                  </a:lnTo>
                  <a:lnTo>
                    <a:pt x="122421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30"/>
            <p:cNvGrpSpPr/>
            <p:nvPr/>
          </p:nvGrpSpPr>
          <p:grpSpPr>
            <a:xfrm>
              <a:off x="2294953" y="3098896"/>
              <a:ext cx="707356" cy="1145113"/>
              <a:chOff x="2294953" y="3061296"/>
              <a:chExt cx="707356" cy="1145113"/>
            </a:xfrm>
          </p:grpSpPr>
          <p:grpSp>
            <p:nvGrpSpPr>
              <p:cNvPr id="188" name="Google Shape;188;p30"/>
              <p:cNvGrpSpPr/>
              <p:nvPr/>
            </p:nvGrpSpPr>
            <p:grpSpPr>
              <a:xfrm>
                <a:off x="2294953" y="3061296"/>
                <a:ext cx="707356" cy="1145113"/>
                <a:chOff x="2481950" y="3211507"/>
                <a:chExt cx="467025" cy="756050"/>
              </a:xfrm>
            </p:grpSpPr>
            <p:sp>
              <p:nvSpPr>
                <p:cNvPr id="189" name="Google Shape;189;p30"/>
                <p:cNvSpPr/>
                <p:nvPr/>
              </p:nvSpPr>
              <p:spPr>
                <a:xfrm>
                  <a:off x="2510300" y="3548907"/>
                  <a:ext cx="438675" cy="4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7" h="16612" extrusionOk="0">
                      <a:moveTo>
                        <a:pt x="11709" y="0"/>
                      </a:moveTo>
                      <a:cubicBezTo>
                        <a:pt x="10708" y="0"/>
                        <a:pt x="9707" y="100"/>
                        <a:pt x="8740" y="234"/>
                      </a:cubicBezTo>
                      <a:cubicBezTo>
                        <a:pt x="6138" y="867"/>
                        <a:pt x="3570" y="1635"/>
                        <a:pt x="1034" y="2569"/>
                      </a:cubicBezTo>
                      <a:cubicBezTo>
                        <a:pt x="0" y="3069"/>
                        <a:pt x="134" y="4203"/>
                        <a:pt x="1201" y="7439"/>
                      </a:cubicBezTo>
                      <a:cubicBezTo>
                        <a:pt x="2235" y="10674"/>
                        <a:pt x="3803" y="16612"/>
                        <a:pt x="3803" y="16612"/>
                      </a:cubicBezTo>
                      <a:lnTo>
                        <a:pt x="17546" y="16612"/>
                      </a:lnTo>
                      <a:cubicBezTo>
                        <a:pt x="17546" y="16612"/>
                        <a:pt x="16512" y="12709"/>
                        <a:pt x="16512" y="11675"/>
                      </a:cubicBezTo>
                      <a:lnTo>
                        <a:pt x="16512" y="7839"/>
                      </a:lnTo>
                      <a:cubicBezTo>
                        <a:pt x="16512" y="7272"/>
                        <a:pt x="17146" y="3536"/>
                        <a:pt x="17146" y="2702"/>
                      </a:cubicBezTo>
                      <a:cubicBezTo>
                        <a:pt x="17146" y="1835"/>
                        <a:pt x="16779" y="1434"/>
                        <a:pt x="15645" y="1067"/>
                      </a:cubicBezTo>
                      <a:cubicBezTo>
                        <a:pt x="14511" y="734"/>
                        <a:pt x="11709" y="0"/>
                        <a:pt x="11709" y="0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0"/>
                <p:cNvSpPr/>
                <p:nvPr/>
              </p:nvSpPr>
              <p:spPr>
                <a:xfrm>
                  <a:off x="2864725" y="3665657"/>
                  <a:ext cx="61725" cy="30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2076" fill="none" extrusionOk="0">
                      <a:moveTo>
                        <a:pt x="1635" y="0"/>
                      </a:moveTo>
                      <a:cubicBezTo>
                        <a:pt x="1635" y="0"/>
                        <a:pt x="2469" y="3903"/>
                        <a:pt x="2168" y="5304"/>
                      </a:cubicBezTo>
                      <a:cubicBezTo>
                        <a:pt x="1902" y="6705"/>
                        <a:pt x="0" y="12075"/>
                        <a:pt x="0" y="12075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30"/>
                <p:cNvSpPr/>
                <p:nvPr/>
              </p:nvSpPr>
              <p:spPr>
                <a:xfrm>
                  <a:off x="2481950" y="3613107"/>
                  <a:ext cx="155125" cy="3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13978" extrusionOk="0">
                      <a:moveTo>
                        <a:pt x="2168" y="1"/>
                      </a:moveTo>
                      <a:cubicBezTo>
                        <a:pt x="2168" y="1"/>
                        <a:pt x="934" y="201"/>
                        <a:pt x="1268" y="1835"/>
                      </a:cubicBezTo>
                      <a:cubicBezTo>
                        <a:pt x="1601" y="3436"/>
                        <a:pt x="0" y="13977"/>
                        <a:pt x="0" y="13977"/>
                      </a:cubicBezTo>
                      <a:lnTo>
                        <a:pt x="3102" y="13977"/>
                      </a:lnTo>
                      <a:cubicBezTo>
                        <a:pt x="3102" y="13977"/>
                        <a:pt x="5204" y="8373"/>
                        <a:pt x="5571" y="7039"/>
                      </a:cubicBezTo>
                      <a:cubicBezTo>
                        <a:pt x="5904" y="5705"/>
                        <a:pt x="6205" y="4637"/>
                        <a:pt x="5571" y="3503"/>
                      </a:cubicBezTo>
                      <a:lnTo>
                        <a:pt x="2168" y="1"/>
                      </a:lnTo>
                      <a:close/>
                    </a:path>
                  </a:pathLst>
                </a:custGeom>
                <a:solidFill>
                  <a:srgbClr val="C6F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30"/>
                <p:cNvSpPr/>
                <p:nvPr/>
              </p:nvSpPr>
              <p:spPr>
                <a:xfrm>
                  <a:off x="2481950" y="3613107"/>
                  <a:ext cx="155125" cy="34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13978" fill="none" extrusionOk="0">
                      <a:moveTo>
                        <a:pt x="2168" y="1"/>
                      </a:moveTo>
                      <a:cubicBezTo>
                        <a:pt x="2168" y="1"/>
                        <a:pt x="934" y="201"/>
                        <a:pt x="1268" y="1835"/>
                      </a:cubicBezTo>
                      <a:cubicBezTo>
                        <a:pt x="1601" y="3436"/>
                        <a:pt x="0" y="13977"/>
                        <a:pt x="0" y="13977"/>
                      </a:cubicBezTo>
                      <a:lnTo>
                        <a:pt x="3102" y="13977"/>
                      </a:lnTo>
                      <a:cubicBezTo>
                        <a:pt x="3102" y="13977"/>
                        <a:pt x="5204" y="8373"/>
                        <a:pt x="5571" y="7039"/>
                      </a:cubicBezTo>
                      <a:cubicBezTo>
                        <a:pt x="5904" y="5705"/>
                        <a:pt x="6205" y="4637"/>
                        <a:pt x="5571" y="3503"/>
                      </a:cubicBezTo>
                    </a:path>
                  </a:pathLst>
                </a:custGeom>
                <a:noFill/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0"/>
                <p:cNvSpPr/>
                <p:nvPr/>
              </p:nvSpPr>
              <p:spPr>
                <a:xfrm>
                  <a:off x="2772150" y="3377107"/>
                  <a:ext cx="104275" cy="35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" h="14378" extrusionOk="0">
                      <a:moveTo>
                        <a:pt x="3737" y="0"/>
                      </a:moveTo>
                      <a:lnTo>
                        <a:pt x="1" y="1235"/>
                      </a:lnTo>
                      <a:lnTo>
                        <a:pt x="1" y="14377"/>
                      </a:lnTo>
                      <a:lnTo>
                        <a:pt x="4170" y="14377"/>
                      </a:lnTo>
                      <a:lnTo>
                        <a:pt x="3737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30"/>
                <p:cNvSpPr/>
                <p:nvPr/>
              </p:nvSpPr>
              <p:spPr>
                <a:xfrm>
                  <a:off x="2722950" y="3564732"/>
                  <a:ext cx="130950" cy="40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16068" extrusionOk="0">
                      <a:moveTo>
                        <a:pt x="3470" y="1"/>
                      </a:moveTo>
                      <a:lnTo>
                        <a:pt x="0" y="668"/>
                      </a:lnTo>
                      <a:lnTo>
                        <a:pt x="301" y="2836"/>
                      </a:lnTo>
                      <a:cubicBezTo>
                        <a:pt x="301" y="2836"/>
                        <a:pt x="1502" y="8273"/>
                        <a:pt x="2002" y="9908"/>
                      </a:cubicBezTo>
                      <a:cubicBezTo>
                        <a:pt x="2502" y="11542"/>
                        <a:pt x="2569" y="15312"/>
                        <a:pt x="2402" y="15846"/>
                      </a:cubicBezTo>
                      <a:cubicBezTo>
                        <a:pt x="2358" y="16012"/>
                        <a:pt x="2539" y="16068"/>
                        <a:pt x="2801" y="16068"/>
                      </a:cubicBezTo>
                      <a:cubicBezTo>
                        <a:pt x="3325" y="16068"/>
                        <a:pt x="4170" y="15846"/>
                        <a:pt x="4170" y="15846"/>
                      </a:cubicBezTo>
                      <a:cubicBezTo>
                        <a:pt x="4170" y="15846"/>
                        <a:pt x="4670" y="12076"/>
                        <a:pt x="4937" y="9908"/>
                      </a:cubicBezTo>
                      <a:cubicBezTo>
                        <a:pt x="5238" y="7740"/>
                        <a:pt x="4370" y="3603"/>
                        <a:pt x="4370" y="3603"/>
                      </a:cubicBezTo>
                      <a:lnTo>
                        <a:pt x="34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0"/>
                <p:cNvSpPr/>
                <p:nvPr/>
              </p:nvSpPr>
              <p:spPr>
                <a:xfrm>
                  <a:off x="2712100" y="3393782"/>
                  <a:ext cx="134300" cy="3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2676" extrusionOk="0">
                      <a:moveTo>
                        <a:pt x="1302" y="1"/>
                      </a:moveTo>
                      <a:cubicBezTo>
                        <a:pt x="301" y="1"/>
                        <a:pt x="1" y="501"/>
                        <a:pt x="1" y="3403"/>
                      </a:cubicBezTo>
                      <a:cubicBezTo>
                        <a:pt x="1" y="6272"/>
                        <a:pt x="668" y="9808"/>
                        <a:pt x="1368" y="11242"/>
                      </a:cubicBezTo>
                      <a:cubicBezTo>
                        <a:pt x="1833" y="12171"/>
                        <a:pt x="2577" y="12675"/>
                        <a:pt x="3317" y="12675"/>
                      </a:cubicBezTo>
                      <a:cubicBezTo>
                        <a:pt x="3693" y="12675"/>
                        <a:pt x="4067" y="12546"/>
                        <a:pt x="4404" y="12276"/>
                      </a:cubicBezTo>
                      <a:cubicBezTo>
                        <a:pt x="5371" y="11509"/>
                        <a:pt x="4237" y="8707"/>
                        <a:pt x="3837" y="7139"/>
                      </a:cubicBezTo>
                      <a:cubicBezTo>
                        <a:pt x="3570" y="6005"/>
                        <a:pt x="3570" y="4871"/>
                        <a:pt x="3770" y="3737"/>
                      </a:cubicBezTo>
                      <a:cubicBezTo>
                        <a:pt x="3770" y="3737"/>
                        <a:pt x="2269" y="1"/>
                        <a:pt x="13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30"/>
                <p:cNvSpPr/>
                <p:nvPr/>
              </p:nvSpPr>
              <p:spPr>
                <a:xfrm>
                  <a:off x="2652900" y="3211507"/>
                  <a:ext cx="294400" cy="27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10905" extrusionOk="0">
                      <a:moveTo>
                        <a:pt x="4654" y="1"/>
                      </a:moveTo>
                      <a:cubicBezTo>
                        <a:pt x="3675" y="1"/>
                        <a:pt x="2759" y="111"/>
                        <a:pt x="2169" y="387"/>
                      </a:cubicBezTo>
                      <a:cubicBezTo>
                        <a:pt x="701" y="1087"/>
                        <a:pt x="0" y="2655"/>
                        <a:pt x="134" y="5490"/>
                      </a:cubicBezTo>
                      <a:cubicBezTo>
                        <a:pt x="263" y="8197"/>
                        <a:pt x="796" y="10904"/>
                        <a:pt x="1795" y="10904"/>
                      </a:cubicBezTo>
                      <a:cubicBezTo>
                        <a:pt x="1830" y="10904"/>
                        <a:pt x="1866" y="10901"/>
                        <a:pt x="1902" y="10894"/>
                      </a:cubicBezTo>
                      <a:cubicBezTo>
                        <a:pt x="2702" y="10661"/>
                        <a:pt x="3436" y="10260"/>
                        <a:pt x="4103" y="9693"/>
                      </a:cubicBezTo>
                      <a:cubicBezTo>
                        <a:pt x="5004" y="9393"/>
                        <a:pt x="5838" y="8893"/>
                        <a:pt x="6572" y="8292"/>
                      </a:cubicBezTo>
                      <a:cubicBezTo>
                        <a:pt x="7406" y="7425"/>
                        <a:pt x="8740" y="6925"/>
                        <a:pt x="9307" y="6591"/>
                      </a:cubicBezTo>
                      <a:cubicBezTo>
                        <a:pt x="9874" y="6258"/>
                        <a:pt x="11776" y="5057"/>
                        <a:pt x="11776" y="3556"/>
                      </a:cubicBezTo>
                      <a:cubicBezTo>
                        <a:pt x="11776" y="2088"/>
                        <a:pt x="10108" y="1154"/>
                        <a:pt x="8673" y="587"/>
                      </a:cubicBezTo>
                      <a:cubicBezTo>
                        <a:pt x="7823" y="263"/>
                        <a:pt x="6164" y="1"/>
                        <a:pt x="465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30"/>
                <p:cNvSpPr/>
                <p:nvPr/>
              </p:nvSpPr>
              <p:spPr>
                <a:xfrm>
                  <a:off x="2755475" y="3275357"/>
                  <a:ext cx="145950" cy="23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8" h="9342" extrusionOk="0">
                      <a:moveTo>
                        <a:pt x="4237" y="1"/>
                      </a:moveTo>
                      <a:cubicBezTo>
                        <a:pt x="4237" y="1"/>
                        <a:pt x="1468" y="6305"/>
                        <a:pt x="0" y="7139"/>
                      </a:cubicBezTo>
                      <a:cubicBezTo>
                        <a:pt x="0" y="7139"/>
                        <a:pt x="834" y="9274"/>
                        <a:pt x="2402" y="9341"/>
                      </a:cubicBezTo>
                      <a:cubicBezTo>
                        <a:pt x="2416" y="9342"/>
                        <a:pt x="2430" y="9342"/>
                        <a:pt x="2444" y="9342"/>
                      </a:cubicBezTo>
                      <a:cubicBezTo>
                        <a:pt x="3969" y="9342"/>
                        <a:pt x="5738" y="5791"/>
                        <a:pt x="5771" y="4237"/>
                      </a:cubicBezTo>
                      <a:cubicBezTo>
                        <a:pt x="5838" y="2703"/>
                        <a:pt x="4237" y="1"/>
                        <a:pt x="42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30"/>
                <p:cNvSpPr/>
                <p:nvPr/>
              </p:nvSpPr>
              <p:spPr>
                <a:xfrm>
                  <a:off x="2629550" y="3312882"/>
                  <a:ext cx="118450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17714" extrusionOk="0">
                      <a:moveTo>
                        <a:pt x="1068" y="1"/>
                      </a:moveTo>
                      <a:lnTo>
                        <a:pt x="0" y="17714"/>
                      </a:lnTo>
                      <a:lnTo>
                        <a:pt x="4737" y="17714"/>
                      </a:lnTo>
                      <a:lnTo>
                        <a:pt x="4604" y="2469"/>
                      </a:lnTo>
                      <a:lnTo>
                        <a:pt x="1068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30"/>
                <p:cNvSpPr/>
                <p:nvPr/>
              </p:nvSpPr>
              <p:spPr>
                <a:xfrm>
                  <a:off x="2629550" y="3312882"/>
                  <a:ext cx="118450" cy="44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17714" fill="none" extrusionOk="0">
                      <a:moveTo>
                        <a:pt x="4604" y="2469"/>
                      </a:moveTo>
                      <a:lnTo>
                        <a:pt x="4737" y="17714"/>
                      </a:lnTo>
                      <a:lnTo>
                        <a:pt x="0" y="17714"/>
                      </a:lnTo>
                      <a:lnTo>
                        <a:pt x="1068" y="1"/>
                      </a:lnTo>
                    </a:path>
                  </a:pathLst>
                </a:custGeom>
                <a:noFill/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0" name="Google Shape;200;p30"/>
              <p:cNvGrpSpPr/>
              <p:nvPr/>
            </p:nvGrpSpPr>
            <p:grpSpPr>
              <a:xfrm>
                <a:off x="2783175" y="3284157"/>
                <a:ext cx="145753" cy="163632"/>
                <a:chOff x="3642775" y="3251125"/>
                <a:chExt cx="154498" cy="173449"/>
              </a:xfrm>
            </p:grpSpPr>
            <p:sp>
              <p:nvSpPr>
                <p:cNvPr id="201" name="Google Shape;201;p30"/>
                <p:cNvSpPr/>
                <p:nvPr/>
              </p:nvSpPr>
              <p:spPr>
                <a:xfrm>
                  <a:off x="3687062" y="3302778"/>
                  <a:ext cx="13197" cy="26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669" extrusionOk="0">
                      <a:moveTo>
                        <a:pt x="434" y="0"/>
                      </a:moveTo>
                      <a:cubicBezTo>
                        <a:pt x="201" y="0"/>
                        <a:pt x="0" y="401"/>
                        <a:pt x="0" y="834"/>
                      </a:cubicBezTo>
                      <a:cubicBezTo>
                        <a:pt x="0" y="1301"/>
                        <a:pt x="167" y="1668"/>
                        <a:pt x="434" y="1668"/>
                      </a:cubicBezTo>
                      <a:cubicBezTo>
                        <a:pt x="668" y="1668"/>
                        <a:pt x="834" y="1301"/>
                        <a:pt x="834" y="834"/>
                      </a:cubicBezTo>
                      <a:cubicBezTo>
                        <a:pt x="834" y="3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30"/>
                <p:cNvSpPr/>
                <p:nvPr/>
              </p:nvSpPr>
              <p:spPr>
                <a:xfrm>
                  <a:off x="3764036" y="3307519"/>
                  <a:ext cx="13197" cy="26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669" extrusionOk="0">
                      <a:moveTo>
                        <a:pt x="401" y="1"/>
                      </a:moveTo>
                      <a:cubicBezTo>
                        <a:pt x="167" y="1"/>
                        <a:pt x="1" y="401"/>
                        <a:pt x="1" y="835"/>
                      </a:cubicBezTo>
                      <a:cubicBezTo>
                        <a:pt x="1" y="1302"/>
                        <a:pt x="167" y="1668"/>
                        <a:pt x="401" y="1668"/>
                      </a:cubicBezTo>
                      <a:cubicBezTo>
                        <a:pt x="634" y="1668"/>
                        <a:pt x="834" y="1302"/>
                        <a:pt x="834" y="835"/>
                      </a:cubicBezTo>
                      <a:cubicBezTo>
                        <a:pt x="834" y="368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30"/>
                <p:cNvSpPr/>
                <p:nvPr/>
              </p:nvSpPr>
              <p:spPr>
                <a:xfrm>
                  <a:off x="3642775" y="3251125"/>
                  <a:ext cx="57483" cy="2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1634" extrusionOk="0">
                      <a:moveTo>
                        <a:pt x="2692" y="1"/>
                      </a:moveTo>
                      <a:cubicBezTo>
                        <a:pt x="1720" y="1"/>
                        <a:pt x="784" y="402"/>
                        <a:pt x="134" y="1134"/>
                      </a:cubicBezTo>
                      <a:cubicBezTo>
                        <a:pt x="0" y="1267"/>
                        <a:pt x="34" y="1467"/>
                        <a:pt x="167" y="1567"/>
                      </a:cubicBezTo>
                      <a:cubicBezTo>
                        <a:pt x="201" y="1601"/>
                        <a:pt x="234" y="1601"/>
                        <a:pt x="301" y="1634"/>
                      </a:cubicBezTo>
                      <a:cubicBezTo>
                        <a:pt x="401" y="1634"/>
                        <a:pt x="534" y="1601"/>
                        <a:pt x="601" y="1534"/>
                      </a:cubicBezTo>
                      <a:cubicBezTo>
                        <a:pt x="1141" y="913"/>
                        <a:pt x="1921" y="576"/>
                        <a:pt x="2711" y="576"/>
                      </a:cubicBezTo>
                      <a:cubicBezTo>
                        <a:pt x="2898" y="576"/>
                        <a:pt x="3085" y="595"/>
                        <a:pt x="3269" y="633"/>
                      </a:cubicBezTo>
                      <a:cubicBezTo>
                        <a:pt x="3436" y="633"/>
                        <a:pt x="3570" y="533"/>
                        <a:pt x="3603" y="366"/>
                      </a:cubicBezTo>
                      <a:cubicBezTo>
                        <a:pt x="3636" y="233"/>
                        <a:pt x="3536" y="66"/>
                        <a:pt x="3369" y="66"/>
                      </a:cubicBezTo>
                      <a:cubicBezTo>
                        <a:pt x="3144" y="22"/>
                        <a:pt x="2917" y="1"/>
                        <a:pt x="269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30"/>
                <p:cNvSpPr/>
                <p:nvPr/>
              </p:nvSpPr>
              <p:spPr>
                <a:xfrm>
                  <a:off x="3747171" y="3265714"/>
                  <a:ext cx="50102" cy="2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1759" extrusionOk="0">
                      <a:moveTo>
                        <a:pt x="751" y="0"/>
                      </a:moveTo>
                      <a:cubicBezTo>
                        <a:pt x="590" y="0"/>
                        <a:pt x="428" y="14"/>
                        <a:pt x="267" y="44"/>
                      </a:cubicBezTo>
                      <a:cubicBezTo>
                        <a:pt x="100" y="77"/>
                        <a:pt x="0" y="244"/>
                        <a:pt x="67" y="411"/>
                      </a:cubicBezTo>
                      <a:cubicBezTo>
                        <a:pt x="96" y="527"/>
                        <a:pt x="225" y="617"/>
                        <a:pt x="346" y="617"/>
                      </a:cubicBezTo>
                      <a:cubicBezTo>
                        <a:pt x="365" y="617"/>
                        <a:pt x="383" y="615"/>
                        <a:pt x="400" y="611"/>
                      </a:cubicBezTo>
                      <a:cubicBezTo>
                        <a:pt x="525" y="587"/>
                        <a:pt x="651" y="575"/>
                        <a:pt x="776" y="575"/>
                      </a:cubicBezTo>
                      <a:cubicBezTo>
                        <a:pt x="1518" y="575"/>
                        <a:pt x="2231" y="983"/>
                        <a:pt x="2602" y="1612"/>
                      </a:cubicBezTo>
                      <a:cubicBezTo>
                        <a:pt x="2635" y="1712"/>
                        <a:pt x="2735" y="1745"/>
                        <a:pt x="2802" y="1745"/>
                      </a:cubicBezTo>
                      <a:cubicBezTo>
                        <a:pt x="2822" y="1755"/>
                        <a:pt x="2841" y="1759"/>
                        <a:pt x="2861" y="1759"/>
                      </a:cubicBezTo>
                      <a:cubicBezTo>
                        <a:pt x="2908" y="1759"/>
                        <a:pt x="2955" y="1735"/>
                        <a:pt x="3002" y="1712"/>
                      </a:cubicBezTo>
                      <a:cubicBezTo>
                        <a:pt x="3136" y="1645"/>
                        <a:pt x="3169" y="1445"/>
                        <a:pt x="3069" y="1311"/>
                      </a:cubicBezTo>
                      <a:cubicBezTo>
                        <a:pt x="2585" y="486"/>
                        <a:pt x="1688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30"/>
                <p:cNvSpPr/>
                <p:nvPr/>
              </p:nvSpPr>
              <p:spPr>
                <a:xfrm>
                  <a:off x="3718689" y="3309005"/>
                  <a:ext cx="33238" cy="8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5386" extrusionOk="0">
                      <a:moveTo>
                        <a:pt x="1573" y="0"/>
                      </a:moveTo>
                      <a:cubicBezTo>
                        <a:pt x="1436" y="0"/>
                        <a:pt x="1331" y="95"/>
                        <a:pt x="1302" y="240"/>
                      </a:cubicBezTo>
                      <a:cubicBezTo>
                        <a:pt x="1135" y="1007"/>
                        <a:pt x="1035" y="1775"/>
                        <a:pt x="1002" y="2575"/>
                      </a:cubicBezTo>
                      <a:cubicBezTo>
                        <a:pt x="1002" y="2942"/>
                        <a:pt x="1102" y="3342"/>
                        <a:pt x="1302" y="3709"/>
                      </a:cubicBezTo>
                      <a:cubicBezTo>
                        <a:pt x="1435" y="3976"/>
                        <a:pt x="1535" y="4143"/>
                        <a:pt x="1402" y="4376"/>
                      </a:cubicBezTo>
                      <a:cubicBezTo>
                        <a:pt x="1232" y="4765"/>
                        <a:pt x="780" y="4818"/>
                        <a:pt x="546" y="4818"/>
                      </a:cubicBezTo>
                      <a:cubicBezTo>
                        <a:pt x="458" y="4818"/>
                        <a:pt x="401" y="4810"/>
                        <a:pt x="401" y="4810"/>
                      </a:cubicBezTo>
                      <a:cubicBezTo>
                        <a:pt x="68" y="4810"/>
                        <a:pt x="1" y="5310"/>
                        <a:pt x="334" y="5377"/>
                      </a:cubicBezTo>
                      <a:cubicBezTo>
                        <a:pt x="351" y="5377"/>
                        <a:pt x="428" y="5385"/>
                        <a:pt x="541" y="5385"/>
                      </a:cubicBezTo>
                      <a:cubicBezTo>
                        <a:pt x="894" y="5385"/>
                        <a:pt x="1599" y="5308"/>
                        <a:pt x="1902" y="4677"/>
                      </a:cubicBezTo>
                      <a:cubicBezTo>
                        <a:pt x="2102" y="4276"/>
                        <a:pt x="2069" y="3809"/>
                        <a:pt x="1835" y="3442"/>
                      </a:cubicBezTo>
                      <a:cubicBezTo>
                        <a:pt x="1669" y="3176"/>
                        <a:pt x="1602" y="2875"/>
                        <a:pt x="1569" y="2542"/>
                      </a:cubicBezTo>
                      <a:cubicBezTo>
                        <a:pt x="1602" y="1808"/>
                        <a:pt x="1702" y="1074"/>
                        <a:pt x="1835" y="340"/>
                      </a:cubicBezTo>
                      <a:cubicBezTo>
                        <a:pt x="1902" y="207"/>
                        <a:pt x="1802" y="40"/>
                        <a:pt x="1635" y="7"/>
                      </a:cubicBezTo>
                      <a:cubicBezTo>
                        <a:pt x="1614" y="2"/>
                        <a:pt x="1593" y="0"/>
                        <a:pt x="157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30"/>
                <p:cNvSpPr/>
                <p:nvPr/>
              </p:nvSpPr>
              <p:spPr>
                <a:xfrm>
                  <a:off x="3651215" y="3401815"/>
                  <a:ext cx="46403" cy="22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440" extrusionOk="0">
                      <a:moveTo>
                        <a:pt x="346" y="1"/>
                      </a:moveTo>
                      <a:cubicBezTo>
                        <a:pt x="272" y="1"/>
                        <a:pt x="195" y="26"/>
                        <a:pt x="134" y="72"/>
                      </a:cubicBezTo>
                      <a:cubicBezTo>
                        <a:pt x="33" y="172"/>
                        <a:pt x="0" y="372"/>
                        <a:pt x="100" y="506"/>
                      </a:cubicBezTo>
                      <a:cubicBezTo>
                        <a:pt x="567" y="1006"/>
                        <a:pt x="1168" y="1306"/>
                        <a:pt x="1868" y="1407"/>
                      </a:cubicBezTo>
                      <a:cubicBezTo>
                        <a:pt x="2135" y="1440"/>
                        <a:pt x="2402" y="1440"/>
                        <a:pt x="2669" y="1440"/>
                      </a:cubicBezTo>
                      <a:cubicBezTo>
                        <a:pt x="2835" y="1407"/>
                        <a:pt x="2936" y="1273"/>
                        <a:pt x="2936" y="1106"/>
                      </a:cubicBezTo>
                      <a:cubicBezTo>
                        <a:pt x="2936" y="973"/>
                        <a:pt x="2769" y="839"/>
                        <a:pt x="2635" y="839"/>
                      </a:cubicBezTo>
                      <a:cubicBezTo>
                        <a:pt x="2558" y="846"/>
                        <a:pt x="2480" y="850"/>
                        <a:pt x="2403" y="850"/>
                      </a:cubicBezTo>
                      <a:cubicBezTo>
                        <a:pt x="1715" y="850"/>
                        <a:pt x="1047" y="585"/>
                        <a:pt x="567" y="106"/>
                      </a:cubicBezTo>
                      <a:cubicBezTo>
                        <a:pt x="514" y="34"/>
                        <a:pt x="431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7" name="Google Shape;207;p30"/>
            <p:cNvGrpSpPr/>
            <p:nvPr/>
          </p:nvGrpSpPr>
          <p:grpSpPr>
            <a:xfrm>
              <a:off x="4816743" y="2978772"/>
              <a:ext cx="809667" cy="1267152"/>
              <a:chOff x="4816743" y="2941172"/>
              <a:chExt cx="809667" cy="1267152"/>
            </a:xfrm>
          </p:grpSpPr>
          <p:grpSp>
            <p:nvGrpSpPr>
              <p:cNvPr id="208" name="Google Shape;208;p30"/>
              <p:cNvGrpSpPr/>
              <p:nvPr/>
            </p:nvGrpSpPr>
            <p:grpSpPr>
              <a:xfrm>
                <a:off x="4816743" y="2941172"/>
                <a:ext cx="809667" cy="1267152"/>
                <a:chOff x="3958825" y="3145107"/>
                <a:chExt cx="534575" cy="836625"/>
              </a:xfrm>
            </p:grpSpPr>
            <p:sp>
              <p:nvSpPr>
                <p:cNvPr id="209" name="Google Shape;209;p30"/>
                <p:cNvSpPr/>
                <p:nvPr/>
              </p:nvSpPr>
              <p:spPr>
                <a:xfrm>
                  <a:off x="3958825" y="3487182"/>
                  <a:ext cx="534575" cy="49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3" h="19782" extrusionOk="0">
                      <a:moveTo>
                        <a:pt x="12543" y="1"/>
                      </a:moveTo>
                      <a:cubicBezTo>
                        <a:pt x="11676" y="34"/>
                        <a:pt x="10808" y="134"/>
                        <a:pt x="9941" y="301"/>
                      </a:cubicBezTo>
                      <a:cubicBezTo>
                        <a:pt x="8273" y="501"/>
                        <a:pt x="6639" y="768"/>
                        <a:pt x="5004" y="1135"/>
                      </a:cubicBezTo>
                      <a:cubicBezTo>
                        <a:pt x="3103" y="1635"/>
                        <a:pt x="2169" y="1869"/>
                        <a:pt x="2169" y="2769"/>
                      </a:cubicBezTo>
                      <a:cubicBezTo>
                        <a:pt x="2169" y="3670"/>
                        <a:pt x="1969" y="7639"/>
                        <a:pt x="1335" y="9407"/>
                      </a:cubicBezTo>
                      <a:cubicBezTo>
                        <a:pt x="735" y="11175"/>
                        <a:pt x="1" y="13710"/>
                        <a:pt x="1" y="14644"/>
                      </a:cubicBezTo>
                      <a:cubicBezTo>
                        <a:pt x="1" y="15545"/>
                        <a:pt x="1335" y="19448"/>
                        <a:pt x="1335" y="19448"/>
                      </a:cubicBezTo>
                      <a:lnTo>
                        <a:pt x="3803" y="19448"/>
                      </a:lnTo>
                      <a:cubicBezTo>
                        <a:pt x="3803" y="19448"/>
                        <a:pt x="2903" y="14911"/>
                        <a:pt x="2903" y="14478"/>
                      </a:cubicBezTo>
                      <a:cubicBezTo>
                        <a:pt x="2903" y="14077"/>
                        <a:pt x="4170" y="10308"/>
                        <a:pt x="4170" y="10308"/>
                      </a:cubicBezTo>
                      <a:lnTo>
                        <a:pt x="4237" y="19581"/>
                      </a:lnTo>
                      <a:lnTo>
                        <a:pt x="17146" y="19581"/>
                      </a:lnTo>
                      <a:lnTo>
                        <a:pt x="17013" y="10742"/>
                      </a:lnTo>
                      <a:lnTo>
                        <a:pt x="17013" y="10742"/>
                      </a:lnTo>
                      <a:cubicBezTo>
                        <a:pt x="17013" y="10742"/>
                        <a:pt x="18147" y="14344"/>
                        <a:pt x="18147" y="14978"/>
                      </a:cubicBezTo>
                      <a:cubicBezTo>
                        <a:pt x="18147" y="15612"/>
                        <a:pt x="17747" y="19781"/>
                        <a:pt x="17747" y="19781"/>
                      </a:cubicBezTo>
                      <a:lnTo>
                        <a:pt x="20182" y="19781"/>
                      </a:lnTo>
                      <a:cubicBezTo>
                        <a:pt x="20182" y="19781"/>
                        <a:pt x="21383" y="15178"/>
                        <a:pt x="21316" y="13577"/>
                      </a:cubicBezTo>
                      <a:cubicBezTo>
                        <a:pt x="21249" y="11943"/>
                        <a:pt x="20048" y="6806"/>
                        <a:pt x="19915" y="5238"/>
                      </a:cubicBezTo>
                      <a:cubicBezTo>
                        <a:pt x="19748" y="3670"/>
                        <a:pt x="20682" y="2836"/>
                        <a:pt x="18981" y="1769"/>
                      </a:cubicBezTo>
                      <a:cubicBezTo>
                        <a:pt x="17280" y="701"/>
                        <a:pt x="13410" y="67"/>
                        <a:pt x="12543" y="1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30"/>
                <p:cNvSpPr/>
                <p:nvPr/>
              </p:nvSpPr>
              <p:spPr>
                <a:xfrm>
                  <a:off x="4048050" y="3590582"/>
                  <a:ext cx="20050" cy="15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6206" fill="none" extrusionOk="0">
                      <a:moveTo>
                        <a:pt x="568" y="6205"/>
                      </a:moveTo>
                      <a:lnTo>
                        <a:pt x="802" y="2670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30"/>
                <p:cNvSpPr/>
                <p:nvPr/>
              </p:nvSpPr>
              <p:spPr>
                <a:xfrm>
                  <a:off x="4384125" y="3643132"/>
                  <a:ext cx="25" cy="1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537" fill="none" extrusionOk="0">
                      <a:moveTo>
                        <a:pt x="1" y="0"/>
                      </a:moveTo>
                      <a:lnTo>
                        <a:pt x="1" y="4537"/>
                      </a:lnTo>
                    </a:path>
                  </a:pathLst>
                </a:custGeom>
                <a:noFill/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0"/>
                <p:cNvSpPr/>
                <p:nvPr/>
              </p:nvSpPr>
              <p:spPr>
                <a:xfrm>
                  <a:off x="4385800" y="3632282"/>
                  <a:ext cx="27550" cy="4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702" fill="none" extrusionOk="0">
                      <a:moveTo>
                        <a:pt x="1" y="1702"/>
                      </a:moveTo>
                      <a:lnTo>
                        <a:pt x="1101" y="1"/>
                      </a:lnTo>
                    </a:path>
                  </a:pathLst>
                </a:custGeom>
                <a:noFill/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30"/>
                <p:cNvSpPr/>
                <p:nvPr/>
              </p:nvSpPr>
              <p:spPr>
                <a:xfrm>
                  <a:off x="4226525" y="3614782"/>
                  <a:ext cx="10875" cy="3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4344" extrusionOk="0">
                      <a:moveTo>
                        <a:pt x="434" y="0"/>
                      </a:moveTo>
                      <a:lnTo>
                        <a:pt x="0" y="1434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30"/>
                <p:cNvSpPr/>
                <p:nvPr/>
              </p:nvSpPr>
              <p:spPr>
                <a:xfrm>
                  <a:off x="4226525" y="3614782"/>
                  <a:ext cx="10875" cy="35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14344" fill="none" extrusionOk="0">
                      <a:moveTo>
                        <a:pt x="434" y="0"/>
                      </a:moveTo>
                      <a:lnTo>
                        <a:pt x="0" y="14344"/>
                      </a:lnTo>
                    </a:path>
                  </a:pathLst>
                </a:custGeom>
                <a:noFill/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30"/>
                <p:cNvSpPr/>
                <p:nvPr/>
              </p:nvSpPr>
              <p:spPr>
                <a:xfrm>
                  <a:off x="4163150" y="3449232"/>
                  <a:ext cx="176800" cy="10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2" h="4321" extrusionOk="0">
                      <a:moveTo>
                        <a:pt x="3934" y="0"/>
                      </a:moveTo>
                      <a:cubicBezTo>
                        <a:pt x="3291" y="0"/>
                        <a:pt x="2769" y="151"/>
                        <a:pt x="2769" y="151"/>
                      </a:cubicBezTo>
                      <a:cubicBezTo>
                        <a:pt x="2135" y="184"/>
                        <a:pt x="1535" y="418"/>
                        <a:pt x="1068" y="851"/>
                      </a:cubicBezTo>
                      <a:cubicBezTo>
                        <a:pt x="300" y="1552"/>
                        <a:pt x="0" y="4321"/>
                        <a:pt x="0" y="4321"/>
                      </a:cubicBezTo>
                      <a:cubicBezTo>
                        <a:pt x="0" y="4321"/>
                        <a:pt x="2469" y="3587"/>
                        <a:pt x="2902" y="3487"/>
                      </a:cubicBezTo>
                      <a:cubicBezTo>
                        <a:pt x="2932" y="3477"/>
                        <a:pt x="2980" y="3472"/>
                        <a:pt x="3044" y="3472"/>
                      </a:cubicBezTo>
                      <a:cubicBezTo>
                        <a:pt x="3840" y="3472"/>
                        <a:pt x="7072" y="4187"/>
                        <a:pt x="7072" y="4187"/>
                      </a:cubicBezTo>
                      <a:cubicBezTo>
                        <a:pt x="7072" y="4187"/>
                        <a:pt x="6705" y="1719"/>
                        <a:pt x="5738" y="651"/>
                      </a:cubicBezTo>
                      <a:cubicBezTo>
                        <a:pt x="5252" y="134"/>
                        <a:pt x="4540" y="0"/>
                        <a:pt x="39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4207350" y="3376657"/>
                  <a:ext cx="95075" cy="23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3" h="9551" extrusionOk="0">
                      <a:moveTo>
                        <a:pt x="946" y="1"/>
                      </a:moveTo>
                      <a:cubicBezTo>
                        <a:pt x="487" y="1"/>
                        <a:pt x="88" y="316"/>
                        <a:pt x="0" y="786"/>
                      </a:cubicBezTo>
                      <a:cubicBezTo>
                        <a:pt x="0" y="786"/>
                        <a:pt x="567" y="1620"/>
                        <a:pt x="567" y="4121"/>
                      </a:cubicBezTo>
                      <a:cubicBezTo>
                        <a:pt x="567" y="6623"/>
                        <a:pt x="834" y="9192"/>
                        <a:pt x="1201" y="9525"/>
                      </a:cubicBezTo>
                      <a:cubicBezTo>
                        <a:pt x="1217" y="9542"/>
                        <a:pt x="1235" y="9551"/>
                        <a:pt x="1255" y="9551"/>
                      </a:cubicBezTo>
                      <a:cubicBezTo>
                        <a:pt x="1672" y="9551"/>
                        <a:pt x="3036" y="6112"/>
                        <a:pt x="3036" y="4522"/>
                      </a:cubicBezTo>
                      <a:cubicBezTo>
                        <a:pt x="3069" y="3421"/>
                        <a:pt x="3336" y="2353"/>
                        <a:pt x="3803" y="1353"/>
                      </a:cubicBezTo>
                      <a:cubicBezTo>
                        <a:pt x="3803" y="1353"/>
                        <a:pt x="2035" y="152"/>
                        <a:pt x="1134" y="18"/>
                      </a:cubicBezTo>
                      <a:cubicBezTo>
                        <a:pt x="1071" y="7"/>
                        <a:pt x="1008" y="1"/>
                        <a:pt x="94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4224025" y="3548057"/>
                  <a:ext cx="47550" cy="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" h="269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4" y="1402"/>
                        <a:pt x="301" y="2469"/>
                        <a:pt x="534" y="2669"/>
                      </a:cubicBezTo>
                      <a:cubicBezTo>
                        <a:pt x="549" y="2687"/>
                        <a:pt x="567" y="2695"/>
                        <a:pt x="588" y="2695"/>
                      </a:cubicBezTo>
                      <a:cubicBezTo>
                        <a:pt x="839" y="2695"/>
                        <a:pt x="1470" y="1422"/>
                        <a:pt x="1902" y="34"/>
                      </a:cubicBezTo>
                      <a:lnTo>
                        <a:pt x="1902" y="34"/>
                      </a:lnTo>
                      <a:cubicBezTo>
                        <a:pt x="1608" y="81"/>
                        <a:pt x="1313" y="105"/>
                        <a:pt x="1019" y="105"/>
                      </a:cubicBezTo>
                      <a:cubicBezTo>
                        <a:pt x="680" y="105"/>
                        <a:pt x="340" y="72"/>
                        <a:pt x="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4122275" y="3145107"/>
                  <a:ext cx="240725" cy="25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" h="10066" extrusionOk="0">
                      <a:moveTo>
                        <a:pt x="6365" y="1"/>
                      </a:moveTo>
                      <a:cubicBezTo>
                        <a:pt x="4927" y="1"/>
                        <a:pt x="3270" y="1909"/>
                        <a:pt x="3270" y="1909"/>
                      </a:cubicBezTo>
                      <a:cubicBezTo>
                        <a:pt x="3270" y="1909"/>
                        <a:pt x="1" y="4310"/>
                        <a:pt x="368" y="6245"/>
                      </a:cubicBezTo>
                      <a:cubicBezTo>
                        <a:pt x="701" y="8146"/>
                        <a:pt x="2536" y="9814"/>
                        <a:pt x="3403" y="10048"/>
                      </a:cubicBezTo>
                      <a:cubicBezTo>
                        <a:pt x="3453" y="10060"/>
                        <a:pt x="3505" y="10065"/>
                        <a:pt x="3560" y="10065"/>
                      </a:cubicBezTo>
                      <a:cubicBezTo>
                        <a:pt x="4417" y="10065"/>
                        <a:pt x="5787" y="8632"/>
                        <a:pt x="5505" y="7346"/>
                      </a:cubicBezTo>
                      <a:cubicBezTo>
                        <a:pt x="5238" y="6011"/>
                        <a:pt x="5038" y="4010"/>
                        <a:pt x="5505" y="3843"/>
                      </a:cubicBezTo>
                      <a:cubicBezTo>
                        <a:pt x="6239" y="3610"/>
                        <a:pt x="6972" y="3410"/>
                        <a:pt x="7706" y="3276"/>
                      </a:cubicBezTo>
                      <a:cubicBezTo>
                        <a:pt x="7706" y="3276"/>
                        <a:pt x="7739" y="3286"/>
                        <a:pt x="7803" y="3286"/>
                      </a:cubicBezTo>
                      <a:cubicBezTo>
                        <a:pt x="7971" y="3286"/>
                        <a:pt x="8352" y="3216"/>
                        <a:pt x="8907" y="2709"/>
                      </a:cubicBezTo>
                      <a:cubicBezTo>
                        <a:pt x="9629" y="2048"/>
                        <a:pt x="9402" y="898"/>
                        <a:pt x="9081" y="898"/>
                      </a:cubicBezTo>
                      <a:cubicBezTo>
                        <a:pt x="9046" y="898"/>
                        <a:pt x="9010" y="912"/>
                        <a:pt x="8974" y="941"/>
                      </a:cubicBezTo>
                      <a:cubicBezTo>
                        <a:pt x="8774" y="1108"/>
                        <a:pt x="8574" y="1341"/>
                        <a:pt x="8407" y="1575"/>
                      </a:cubicBezTo>
                      <a:cubicBezTo>
                        <a:pt x="8140" y="741"/>
                        <a:pt x="7373" y="107"/>
                        <a:pt x="6505" y="7"/>
                      </a:cubicBezTo>
                      <a:cubicBezTo>
                        <a:pt x="6459" y="3"/>
                        <a:pt x="6412" y="1"/>
                        <a:pt x="636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4159800" y="3213507"/>
                  <a:ext cx="220025" cy="23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1" h="9349" extrusionOk="0">
                      <a:moveTo>
                        <a:pt x="5756" y="0"/>
                      </a:moveTo>
                      <a:cubicBezTo>
                        <a:pt x="4769" y="0"/>
                        <a:pt x="3432" y="437"/>
                        <a:pt x="2903" y="874"/>
                      </a:cubicBezTo>
                      <a:cubicBezTo>
                        <a:pt x="2102" y="1508"/>
                        <a:pt x="1635" y="2075"/>
                        <a:pt x="2403" y="2241"/>
                      </a:cubicBezTo>
                      <a:cubicBezTo>
                        <a:pt x="3170" y="2375"/>
                        <a:pt x="3870" y="2642"/>
                        <a:pt x="3170" y="3442"/>
                      </a:cubicBezTo>
                      <a:cubicBezTo>
                        <a:pt x="2469" y="4209"/>
                        <a:pt x="2102" y="3909"/>
                        <a:pt x="2336" y="4476"/>
                      </a:cubicBezTo>
                      <a:cubicBezTo>
                        <a:pt x="2569" y="5043"/>
                        <a:pt x="3470" y="5610"/>
                        <a:pt x="2636" y="5911"/>
                      </a:cubicBezTo>
                      <a:lnTo>
                        <a:pt x="1769" y="6178"/>
                      </a:lnTo>
                      <a:cubicBezTo>
                        <a:pt x="1769" y="6178"/>
                        <a:pt x="1138" y="5740"/>
                        <a:pt x="677" y="5740"/>
                      </a:cubicBezTo>
                      <a:cubicBezTo>
                        <a:pt x="501" y="5740"/>
                        <a:pt x="350" y="5803"/>
                        <a:pt x="268" y="5977"/>
                      </a:cubicBezTo>
                      <a:cubicBezTo>
                        <a:pt x="1" y="6611"/>
                        <a:pt x="635" y="7745"/>
                        <a:pt x="1402" y="8079"/>
                      </a:cubicBezTo>
                      <a:cubicBezTo>
                        <a:pt x="1509" y="8130"/>
                        <a:pt x="1614" y="8152"/>
                        <a:pt x="1717" y="8152"/>
                      </a:cubicBezTo>
                      <a:cubicBezTo>
                        <a:pt x="2351" y="8152"/>
                        <a:pt x="2870" y="7312"/>
                        <a:pt x="2870" y="7312"/>
                      </a:cubicBezTo>
                      <a:cubicBezTo>
                        <a:pt x="2870" y="7312"/>
                        <a:pt x="5371" y="9280"/>
                        <a:pt x="7039" y="9346"/>
                      </a:cubicBezTo>
                      <a:cubicBezTo>
                        <a:pt x="7080" y="9348"/>
                        <a:pt x="7119" y="9349"/>
                        <a:pt x="7158" y="9349"/>
                      </a:cubicBezTo>
                      <a:cubicBezTo>
                        <a:pt x="8743" y="9349"/>
                        <a:pt x="8801" y="8018"/>
                        <a:pt x="8540" y="5544"/>
                      </a:cubicBezTo>
                      <a:cubicBezTo>
                        <a:pt x="8240" y="3009"/>
                        <a:pt x="7406" y="1041"/>
                        <a:pt x="6772" y="307"/>
                      </a:cubicBezTo>
                      <a:cubicBezTo>
                        <a:pt x="6575" y="89"/>
                        <a:pt x="6201" y="0"/>
                        <a:pt x="57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0" name="Google Shape;220;p30"/>
              <p:cNvGrpSpPr/>
              <p:nvPr/>
            </p:nvGrpSpPr>
            <p:grpSpPr>
              <a:xfrm rot="-1731314">
                <a:off x="5301085" y="3142336"/>
                <a:ext cx="145759" cy="163638"/>
                <a:chOff x="3642775" y="3251125"/>
                <a:chExt cx="154498" cy="173449"/>
              </a:xfrm>
            </p:grpSpPr>
            <p:sp>
              <p:nvSpPr>
                <p:cNvPr id="221" name="Google Shape;221;p30"/>
                <p:cNvSpPr/>
                <p:nvPr/>
              </p:nvSpPr>
              <p:spPr>
                <a:xfrm>
                  <a:off x="3687062" y="3302778"/>
                  <a:ext cx="13197" cy="26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669" extrusionOk="0">
                      <a:moveTo>
                        <a:pt x="434" y="0"/>
                      </a:moveTo>
                      <a:cubicBezTo>
                        <a:pt x="201" y="0"/>
                        <a:pt x="0" y="401"/>
                        <a:pt x="0" y="834"/>
                      </a:cubicBezTo>
                      <a:cubicBezTo>
                        <a:pt x="0" y="1301"/>
                        <a:pt x="167" y="1668"/>
                        <a:pt x="434" y="1668"/>
                      </a:cubicBezTo>
                      <a:cubicBezTo>
                        <a:pt x="668" y="1668"/>
                        <a:pt x="834" y="1301"/>
                        <a:pt x="834" y="834"/>
                      </a:cubicBezTo>
                      <a:cubicBezTo>
                        <a:pt x="834" y="367"/>
                        <a:pt x="668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30"/>
                <p:cNvSpPr/>
                <p:nvPr/>
              </p:nvSpPr>
              <p:spPr>
                <a:xfrm>
                  <a:off x="3764036" y="3307519"/>
                  <a:ext cx="13197" cy="26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669" extrusionOk="0">
                      <a:moveTo>
                        <a:pt x="401" y="1"/>
                      </a:moveTo>
                      <a:cubicBezTo>
                        <a:pt x="167" y="1"/>
                        <a:pt x="1" y="401"/>
                        <a:pt x="1" y="835"/>
                      </a:cubicBezTo>
                      <a:cubicBezTo>
                        <a:pt x="1" y="1302"/>
                        <a:pt x="167" y="1668"/>
                        <a:pt x="401" y="1668"/>
                      </a:cubicBezTo>
                      <a:cubicBezTo>
                        <a:pt x="634" y="1668"/>
                        <a:pt x="834" y="1302"/>
                        <a:pt x="834" y="835"/>
                      </a:cubicBezTo>
                      <a:cubicBezTo>
                        <a:pt x="834" y="368"/>
                        <a:pt x="668" y="1"/>
                        <a:pt x="40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30"/>
                <p:cNvSpPr/>
                <p:nvPr/>
              </p:nvSpPr>
              <p:spPr>
                <a:xfrm>
                  <a:off x="3642775" y="3251125"/>
                  <a:ext cx="57483" cy="2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1634" extrusionOk="0">
                      <a:moveTo>
                        <a:pt x="2692" y="1"/>
                      </a:moveTo>
                      <a:cubicBezTo>
                        <a:pt x="1720" y="1"/>
                        <a:pt x="784" y="402"/>
                        <a:pt x="134" y="1134"/>
                      </a:cubicBezTo>
                      <a:cubicBezTo>
                        <a:pt x="0" y="1267"/>
                        <a:pt x="34" y="1467"/>
                        <a:pt x="167" y="1567"/>
                      </a:cubicBezTo>
                      <a:cubicBezTo>
                        <a:pt x="201" y="1601"/>
                        <a:pt x="234" y="1601"/>
                        <a:pt x="301" y="1634"/>
                      </a:cubicBezTo>
                      <a:cubicBezTo>
                        <a:pt x="401" y="1634"/>
                        <a:pt x="534" y="1601"/>
                        <a:pt x="601" y="1534"/>
                      </a:cubicBezTo>
                      <a:cubicBezTo>
                        <a:pt x="1141" y="913"/>
                        <a:pt x="1921" y="576"/>
                        <a:pt x="2711" y="576"/>
                      </a:cubicBezTo>
                      <a:cubicBezTo>
                        <a:pt x="2898" y="576"/>
                        <a:pt x="3085" y="595"/>
                        <a:pt x="3269" y="633"/>
                      </a:cubicBezTo>
                      <a:cubicBezTo>
                        <a:pt x="3436" y="633"/>
                        <a:pt x="3570" y="533"/>
                        <a:pt x="3603" y="366"/>
                      </a:cubicBezTo>
                      <a:cubicBezTo>
                        <a:pt x="3636" y="233"/>
                        <a:pt x="3536" y="66"/>
                        <a:pt x="3369" y="66"/>
                      </a:cubicBezTo>
                      <a:cubicBezTo>
                        <a:pt x="3144" y="22"/>
                        <a:pt x="2917" y="1"/>
                        <a:pt x="269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3747171" y="3265714"/>
                  <a:ext cx="50102" cy="27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0" h="1759" extrusionOk="0">
                      <a:moveTo>
                        <a:pt x="751" y="0"/>
                      </a:moveTo>
                      <a:cubicBezTo>
                        <a:pt x="590" y="0"/>
                        <a:pt x="428" y="14"/>
                        <a:pt x="267" y="44"/>
                      </a:cubicBezTo>
                      <a:cubicBezTo>
                        <a:pt x="100" y="77"/>
                        <a:pt x="0" y="244"/>
                        <a:pt x="67" y="411"/>
                      </a:cubicBezTo>
                      <a:cubicBezTo>
                        <a:pt x="96" y="527"/>
                        <a:pt x="225" y="617"/>
                        <a:pt x="346" y="617"/>
                      </a:cubicBezTo>
                      <a:cubicBezTo>
                        <a:pt x="365" y="617"/>
                        <a:pt x="383" y="615"/>
                        <a:pt x="400" y="611"/>
                      </a:cubicBezTo>
                      <a:cubicBezTo>
                        <a:pt x="525" y="587"/>
                        <a:pt x="651" y="575"/>
                        <a:pt x="776" y="575"/>
                      </a:cubicBezTo>
                      <a:cubicBezTo>
                        <a:pt x="1518" y="575"/>
                        <a:pt x="2231" y="983"/>
                        <a:pt x="2602" y="1612"/>
                      </a:cubicBezTo>
                      <a:cubicBezTo>
                        <a:pt x="2635" y="1712"/>
                        <a:pt x="2735" y="1745"/>
                        <a:pt x="2802" y="1745"/>
                      </a:cubicBezTo>
                      <a:cubicBezTo>
                        <a:pt x="2822" y="1755"/>
                        <a:pt x="2841" y="1759"/>
                        <a:pt x="2861" y="1759"/>
                      </a:cubicBezTo>
                      <a:cubicBezTo>
                        <a:pt x="2908" y="1759"/>
                        <a:pt x="2955" y="1735"/>
                        <a:pt x="3002" y="1712"/>
                      </a:cubicBezTo>
                      <a:cubicBezTo>
                        <a:pt x="3136" y="1645"/>
                        <a:pt x="3169" y="1445"/>
                        <a:pt x="3069" y="1311"/>
                      </a:cubicBezTo>
                      <a:cubicBezTo>
                        <a:pt x="2585" y="486"/>
                        <a:pt x="1688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3718689" y="3309005"/>
                  <a:ext cx="33238" cy="8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5386" extrusionOk="0">
                      <a:moveTo>
                        <a:pt x="1573" y="0"/>
                      </a:moveTo>
                      <a:cubicBezTo>
                        <a:pt x="1436" y="0"/>
                        <a:pt x="1331" y="95"/>
                        <a:pt x="1302" y="240"/>
                      </a:cubicBezTo>
                      <a:cubicBezTo>
                        <a:pt x="1135" y="1007"/>
                        <a:pt x="1035" y="1775"/>
                        <a:pt x="1002" y="2575"/>
                      </a:cubicBezTo>
                      <a:cubicBezTo>
                        <a:pt x="1002" y="2942"/>
                        <a:pt x="1102" y="3342"/>
                        <a:pt x="1302" y="3709"/>
                      </a:cubicBezTo>
                      <a:cubicBezTo>
                        <a:pt x="1435" y="3976"/>
                        <a:pt x="1535" y="4143"/>
                        <a:pt x="1402" y="4376"/>
                      </a:cubicBezTo>
                      <a:cubicBezTo>
                        <a:pt x="1232" y="4765"/>
                        <a:pt x="780" y="4818"/>
                        <a:pt x="546" y="4818"/>
                      </a:cubicBezTo>
                      <a:cubicBezTo>
                        <a:pt x="458" y="4818"/>
                        <a:pt x="401" y="4810"/>
                        <a:pt x="401" y="4810"/>
                      </a:cubicBezTo>
                      <a:cubicBezTo>
                        <a:pt x="68" y="4810"/>
                        <a:pt x="1" y="5310"/>
                        <a:pt x="334" y="5377"/>
                      </a:cubicBezTo>
                      <a:cubicBezTo>
                        <a:pt x="351" y="5377"/>
                        <a:pt x="428" y="5385"/>
                        <a:pt x="541" y="5385"/>
                      </a:cubicBezTo>
                      <a:cubicBezTo>
                        <a:pt x="894" y="5385"/>
                        <a:pt x="1599" y="5308"/>
                        <a:pt x="1902" y="4677"/>
                      </a:cubicBezTo>
                      <a:cubicBezTo>
                        <a:pt x="2102" y="4276"/>
                        <a:pt x="2069" y="3809"/>
                        <a:pt x="1835" y="3442"/>
                      </a:cubicBezTo>
                      <a:cubicBezTo>
                        <a:pt x="1669" y="3176"/>
                        <a:pt x="1602" y="2875"/>
                        <a:pt x="1569" y="2542"/>
                      </a:cubicBezTo>
                      <a:cubicBezTo>
                        <a:pt x="1602" y="1808"/>
                        <a:pt x="1702" y="1074"/>
                        <a:pt x="1835" y="340"/>
                      </a:cubicBezTo>
                      <a:cubicBezTo>
                        <a:pt x="1902" y="207"/>
                        <a:pt x="1802" y="40"/>
                        <a:pt x="1635" y="7"/>
                      </a:cubicBezTo>
                      <a:cubicBezTo>
                        <a:pt x="1614" y="2"/>
                        <a:pt x="1593" y="0"/>
                        <a:pt x="157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3651215" y="3401815"/>
                  <a:ext cx="46403" cy="22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440" extrusionOk="0">
                      <a:moveTo>
                        <a:pt x="346" y="1"/>
                      </a:moveTo>
                      <a:cubicBezTo>
                        <a:pt x="272" y="1"/>
                        <a:pt x="195" y="26"/>
                        <a:pt x="134" y="72"/>
                      </a:cubicBezTo>
                      <a:cubicBezTo>
                        <a:pt x="33" y="172"/>
                        <a:pt x="0" y="372"/>
                        <a:pt x="100" y="506"/>
                      </a:cubicBezTo>
                      <a:cubicBezTo>
                        <a:pt x="567" y="1006"/>
                        <a:pt x="1168" y="1306"/>
                        <a:pt x="1868" y="1407"/>
                      </a:cubicBezTo>
                      <a:cubicBezTo>
                        <a:pt x="2135" y="1440"/>
                        <a:pt x="2402" y="1440"/>
                        <a:pt x="2669" y="1440"/>
                      </a:cubicBezTo>
                      <a:cubicBezTo>
                        <a:pt x="2835" y="1407"/>
                        <a:pt x="2936" y="1273"/>
                        <a:pt x="2936" y="1106"/>
                      </a:cubicBezTo>
                      <a:cubicBezTo>
                        <a:pt x="2936" y="973"/>
                        <a:pt x="2769" y="839"/>
                        <a:pt x="2635" y="839"/>
                      </a:cubicBezTo>
                      <a:cubicBezTo>
                        <a:pt x="2558" y="846"/>
                        <a:pt x="2480" y="850"/>
                        <a:pt x="2403" y="850"/>
                      </a:cubicBezTo>
                      <a:cubicBezTo>
                        <a:pt x="1715" y="850"/>
                        <a:pt x="1047" y="585"/>
                        <a:pt x="567" y="106"/>
                      </a:cubicBezTo>
                      <a:cubicBezTo>
                        <a:pt x="514" y="34"/>
                        <a:pt x="431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7" name="Google Shape;227;p30"/>
            <p:cNvGrpSpPr/>
            <p:nvPr/>
          </p:nvGrpSpPr>
          <p:grpSpPr>
            <a:xfrm>
              <a:off x="6089637" y="3120490"/>
              <a:ext cx="828638" cy="1126522"/>
              <a:chOff x="6089637" y="3082890"/>
              <a:chExt cx="828638" cy="1126522"/>
            </a:xfrm>
          </p:grpSpPr>
          <p:grpSp>
            <p:nvGrpSpPr>
              <p:cNvPr id="228" name="Google Shape;228;p30"/>
              <p:cNvGrpSpPr/>
              <p:nvPr/>
            </p:nvGrpSpPr>
            <p:grpSpPr>
              <a:xfrm>
                <a:off x="6089637" y="3082890"/>
                <a:ext cx="828638" cy="1126522"/>
                <a:chOff x="4708525" y="3222107"/>
                <a:chExt cx="547100" cy="743775"/>
              </a:xfrm>
            </p:grpSpPr>
            <p:sp>
              <p:nvSpPr>
                <p:cNvPr id="229" name="Google Shape;229;p30"/>
                <p:cNvSpPr/>
                <p:nvPr/>
              </p:nvSpPr>
              <p:spPr>
                <a:xfrm>
                  <a:off x="4708525" y="3581407"/>
                  <a:ext cx="547100" cy="3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4" h="15112" extrusionOk="0">
                      <a:moveTo>
                        <a:pt x="8774" y="1"/>
                      </a:moveTo>
                      <a:cubicBezTo>
                        <a:pt x="8774" y="1"/>
                        <a:pt x="2136" y="2670"/>
                        <a:pt x="1102" y="3003"/>
                      </a:cubicBezTo>
                      <a:cubicBezTo>
                        <a:pt x="68" y="3337"/>
                        <a:pt x="1" y="3770"/>
                        <a:pt x="1" y="5205"/>
                      </a:cubicBezTo>
                      <a:cubicBezTo>
                        <a:pt x="1" y="6639"/>
                        <a:pt x="201" y="13077"/>
                        <a:pt x="201" y="13611"/>
                      </a:cubicBezTo>
                      <a:cubicBezTo>
                        <a:pt x="201" y="14144"/>
                        <a:pt x="134" y="15112"/>
                        <a:pt x="134" y="15112"/>
                      </a:cubicBezTo>
                      <a:lnTo>
                        <a:pt x="21883" y="15112"/>
                      </a:lnTo>
                      <a:cubicBezTo>
                        <a:pt x="21883" y="15112"/>
                        <a:pt x="20449" y="9274"/>
                        <a:pt x="19615" y="6506"/>
                      </a:cubicBezTo>
                      <a:cubicBezTo>
                        <a:pt x="18748" y="3770"/>
                        <a:pt x="19148" y="3504"/>
                        <a:pt x="17647" y="2603"/>
                      </a:cubicBezTo>
                      <a:cubicBezTo>
                        <a:pt x="16146" y="1702"/>
                        <a:pt x="12243" y="401"/>
                        <a:pt x="11409" y="201"/>
                      </a:cubicBezTo>
                      <a:cubicBezTo>
                        <a:pt x="10542" y="68"/>
                        <a:pt x="9641" y="1"/>
                        <a:pt x="87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4817775" y="3563107"/>
                  <a:ext cx="256875" cy="3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5" h="15577" extrusionOk="0">
                      <a:moveTo>
                        <a:pt x="5441" y="1"/>
                      </a:moveTo>
                      <a:cubicBezTo>
                        <a:pt x="5022" y="1"/>
                        <a:pt x="4737" y="32"/>
                        <a:pt x="4737" y="32"/>
                      </a:cubicBezTo>
                      <a:cubicBezTo>
                        <a:pt x="4737" y="32"/>
                        <a:pt x="4692" y="29"/>
                        <a:pt x="4613" y="29"/>
                      </a:cubicBezTo>
                      <a:cubicBezTo>
                        <a:pt x="4231" y="29"/>
                        <a:pt x="3062" y="121"/>
                        <a:pt x="2536" y="1200"/>
                      </a:cubicBezTo>
                      <a:cubicBezTo>
                        <a:pt x="1869" y="2501"/>
                        <a:pt x="301" y="5536"/>
                        <a:pt x="301" y="5536"/>
                      </a:cubicBezTo>
                      <a:lnTo>
                        <a:pt x="2202" y="6704"/>
                      </a:lnTo>
                      <a:lnTo>
                        <a:pt x="1" y="7838"/>
                      </a:lnTo>
                      <a:cubicBezTo>
                        <a:pt x="368" y="9439"/>
                        <a:pt x="835" y="11040"/>
                        <a:pt x="1368" y="12575"/>
                      </a:cubicBezTo>
                      <a:cubicBezTo>
                        <a:pt x="1735" y="13609"/>
                        <a:pt x="2169" y="14610"/>
                        <a:pt x="2669" y="15577"/>
                      </a:cubicBezTo>
                      <a:cubicBezTo>
                        <a:pt x="2669" y="15577"/>
                        <a:pt x="5838" y="12008"/>
                        <a:pt x="7106" y="10907"/>
                      </a:cubicBezTo>
                      <a:cubicBezTo>
                        <a:pt x="7906" y="10106"/>
                        <a:pt x="8607" y="9172"/>
                        <a:pt x="9107" y="8172"/>
                      </a:cubicBezTo>
                      <a:lnTo>
                        <a:pt x="7473" y="6671"/>
                      </a:lnTo>
                      <a:lnTo>
                        <a:pt x="10275" y="6337"/>
                      </a:lnTo>
                      <a:cubicBezTo>
                        <a:pt x="10275" y="6337"/>
                        <a:pt x="9574" y="2701"/>
                        <a:pt x="8640" y="1200"/>
                      </a:cubicBezTo>
                      <a:cubicBezTo>
                        <a:pt x="8017" y="161"/>
                        <a:pt x="6386" y="1"/>
                        <a:pt x="544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4856150" y="3879132"/>
                  <a:ext cx="9175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902" fill="none" extrusionOk="0">
                      <a:moveTo>
                        <a:pt x="0" y="1"/>
                      </a:moveTo>
                      <a:cubicBezTo>
                        <a:pt x="133" y="301"/>
                        <a:pt x="234" y="634"/>
                        <a:pt x="367" y="901"/>
                      </a:cubicBezTo>
                    </a:path>
                  </a:pathLst>
                </a:custGeom>
                <a:noFill/>
                <a:ln w="50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4821950" y="3633132"/>
                  <a:ext cx="50900" cy="22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8940" fill="none" extrusionOk="0">
                      <a:moveTo>
                        <a:pt x="1602" y="0"/>
                      </a:moveTo>
                      <a:lnTo>
                        <a:pt x="134" y="2735"/>
                      </a:lnTo>
                      <a:lnTo>
                        <a:pt x="2035" y="3903"/>
                      </a:lnTo>
                      <a:lnTo>
                        <a:pt x="0" y="5070"/>
                      </a:lnTo>
                      <a:cubicBezTo>
                        <a:pt x="0" y="5070"/>
                        <a:pt x="467" y="7105"/>
                        <a:pt x="1068" y="8940"/>
                      </a:cubicBezTo>
                    </a:path>
                  </a:pathLst>
                </a:custGeom>
                <a:noFill/>
                <a:ln w="50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4934525" y="3602257"/>
                  <a:ext cx="140125" cy="29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11743" fill="none" extrusionOk="0">
                      <a:moveTo>
                        <a:pt x="4504" y="1"/>
                      </a:moveTo>
                      <a:lnTo>
                        <a:pt x="5605" y="4771"/>
                      </a:lnTo>
                      <a:lnTo>
                        <a:pt x="2803" y="5105"/>
                      </a:lnTo>
                      <a:lnTo>
                        <a:pt x="4437" y="6572"/>
                      </a:lnTo>
                      <a:cubicBezTo>
                        <a:pt x="4437" y="6572"/>
                        <a:pt x="1302" y="10242"/>
                        <a:pt x="1" y="11743"/>
                      </a:cubicBezTo>
                    </a:path>
                  </a:pathLst>
                </a:custGeom>
                <a:noFill/>
                <a:ln w="50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5120500" y="3784907"/>
                  <a:ext cx="29200" cy="1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7239" fill="none" extrusionOk="0">
                      <a:moveTo>
                        <a:pt x="1168" y="0"/>
                      </a:moveTo>
                      <a:lnTo>
                        <a:pt x="0" y="7239"/>
                      </a:lnTo>
                    </a:path>
                  </a:pathLst>
                </a:custGeom>
                <a:noFill/>
                <a:ln w="50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30"/>
                <p:cNvSpPr/>
                <p:nvPr/>
              </p:nvSpPr>
              <p:spPr>
                <a:xfrm>
                  <a:off x="4744400" y="3752382"/>
                  <a:ext cx="1420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8273" fill="none" extrusionOk="0">
                      <a:moveTo>
                        <a:pt x="134" y="0"/>
                      </a:moveTo>
                      <a:cubicBezTo>
                        <a:pt x="134" y="0"/>
                        <a:pt x="0" y="4370"/>
                        <a:pt x="67" y="5738"/>
                      </a:cubicBezTo>
                      <a:cubicBezTo>
                        <a:pt x="100" y="6605"/>
                        <a:pt x="267" y="7439"/>
                        <a:pt x="567" y="8273"/>
                      </a:cubicBezTo>
                    </a:path>
                  </a:pathLst>
                </a:custGeom>
                <a:noFill/>
                <a:ln w="50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30"/>
                <p:cNvSpPr/>
                <p:nvPr/>
              </p:nvSpPr>
              <p:spPr>
                <a:xfrm>
                  <a:off x="5048775" y="3791582"/>
                  <a:ext cx="50050" cy="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1502" extrusionOk="0">
                      <a:moveTo>
                        <a:pt x="1101" y="0"/>
                      </a:moveTo>
                      <a:lnTo>
                        <a:pt x="1" y="1501"/>
                      </a:lnTo>
                      <a:lnTo>
                        <a:pt x="2002" y="1501"/>
                      </a:lnTo>
                      <a:lnTo>
                        <a:pt x="11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30"/>
                <p:cNvSpPr/>
                <p:nvPr/>
              </p:nvSpPr>
              <p:spPr>
                <a:xfrm>
                  <a:off x="4972050" y="3470432"/>
                  <a:ext cx="150125" cy="1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241" extrusionOk="0">
                      <a:moveTo>
                        <a:pt x="4430" y="1"/>
                      </a:moveTo>
                      <a:cubicBezTo>
                        <a:pt x="4392" y="1"/>
                        <a:pt x="4370" y="3"/>
                        <a:pt x="4370" y="3"/>
                      </a:cubicBezTo>
                      <a:cubicBezTo>
                        <a:pt x="4370" y="3"/>
                        <a:pt x="334" y="404"/>
                        <a:pt x="268" y="1838"/>
                      </a:cubicBezTo>
                      <a:cubicBezTo>
                        <a:pt x="201" y="3272"/>
                        <a:pt x="1" y="5241"/>
                        <a:pt x="2603" y="5241"/>
                      </a:cubicBezTo>
                      <a:cubicBezTo>
                        <a:pt x="5204" y="5241"/>
                        <a:pt x="6005" y="3139"/>
                        <a:pt x="5738" y="1505"/>
                      </a:cubicBezTo>
                      <a:cubicBezTo>
                        <a:pt x="5509" y="99"/>
                        <a:pt x="4663" y="1"/>
                        <a:pt x="443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30"/>
                <p:cNvSpPr/>
                <p:nvPr/>
              </p:nvSpPr>
              <p:spPr>
                <a:xfrm>
                  <a:off x="4885325" y="3531382"/>
                  <a:ext cx="135950" cy="3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8" h="15946" extrusionOk="0">
                      <a:moveTo>
                        <a:pt x="5438" y="1"/>
                      </a:moveTo>
                      <a:lnTo>
                        <a:pt x="1402" y="234"/>
                      </a:lnTo>
                      <a:cubicBezTo>
                        <a:pt x="1402" y="234"/>
                        <a:pt x="1335" y="2135"/>
                        <a:pt x="1201" y="4270"/>
                      </a:cubicBezTo>
                      <a:cubicBezTo>
                        <a:pt x="1068" y="6439"/>
                        <a:pt x="34" y="9374"/>
                        <a:pt x="34" y="11842"/>
                      </a:cubicBezTo>
                      <a:cubicBezTo>
                        <a:pt x="1" y="13210"/>
                        <a:pt x="67" y="14578"/>
                        <a:pt x="201" y="15945"/>
                      </a:cubicBezTo>
                      <a:cubicBezTo>
                        <a:pt x="201" y="15945"/>
                        <a:pt x="2369" y="11776"/>
                        <a:pt x="3336" y="9374"/>
                      </a:cubicBezTo>
                      <a:cubicBezTo>
                        <a:pt x="4304" y="6972"/>
                        <a:pt x="5438" y="1"/>
                        <a:pt x="54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30"/>
                <p:cNvSpPr/>
                <p:nvPr/>
              </p:nvSpPr>
              <p:spPr>
                <a:xfrm>
                  <a:off x="4860300" y="3222107"/>
                  <a:ext cx="238525" cy="20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1" h="8336" extrusionOk="0">
                      <a:moveTo>
                        <a:pt x="5184" y="0"/>
                      </a:moveTo>
                      <a:cubicBezTo>
                        <a:pt x="3432" y="0"/>
                        <a:pt x="1520" y="724"/>
                        <a:pt x="901" y="2031"/>
                      </a:cubicBezTo>
                      <a:cubicBezTo>
                        <a:pt x="268" y="3232"/>
                        <a:pt x="1" y="4566"/>
                        <a:pt x="68" y="5934"/>
                      </a:cubicBezTo>
                      <a:cubicBezTo>
                        <a:pt x="134" y="6667"/>
                        <a:pt x="268" y="7368"/>
                        <a:pt x="501" y="8068"/>
                      </a:cubicBezTo>
                      <a:cubicBezTo>
                        <a:pt x="501" y="8068"/>
                        <a:pt x="768" y="6834"/>
                        <a:pt x="2536" y="6200"/>
                      </a:cubicBezTo>
                      <a:cubicBezTo>
                        <a:pt x="3865" y="5715"/>
                        <a:pt x="5291" y="5210"/>
                        <a:pt x="6291" y="5210"/>
                      </a:cubicBezTo>
                      <a:cubicBezTo>
                        <a:pt x="6596" y="5210"/>
                        <a:pt x="6862" y="5257"/>
                        <a:pt x="7073" y="5367"/>
                      </a:cubicBezTo>
                      <a:cubicBezTo>
                        <a:pt x="8007" y="5834"/>
                        <a:pt x="8774" y="8335"/>
                        <a:pt x="8774" y="8335"/>
                      </a:cubicBezTo>
                      <a:cubicBezTo>
                        <a:pt x="9241" y="7401"/>
                        <a:pt x="9508" y="6334"/>
                        <a:pt x="9541" y="5266"/>
                      </a:cubicBezTo>
                      <a:cubicBezTo>
                        <a:pt x="9541" y="3665"/>
                        <a:pt x="9241" y="1430"/>
                        <a:pt x="7339" y="463"/>
                      </a:cubicBezTo>
                      <a:cubicBezTo>
                        <a:pt x="6745" y="150"/>
                        <a:pt x="5981" y="0"/>
                        <a:pt x="518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30"/>
                <p:cNvSpPr/>
                <p:nvPr/>
              </p:nvSpPr>
              <p:spPr>
                <a:xfrm>
                  <a:off x="4838625" y="3397957"/>
                  <a:ext cx="44225" cy="7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2807" extrusionOk="0">
                      <a:moveTo>
                        <a:pt x="651" y="0"/>
                      </a:moveTo>
                      <a:cubicBezTo>
                        <a:pt x="527" y="0"/>
                        <a:pt x="413" y="81"/>
                        <a:pt x="334" y="301"/>
                      </a:cubicBezTo>
                      <a:cubicBezTo>
                        <a:pt x="1" y="1168"/>
                        <a:pt x="468" y="2402"/>
                        <a:pt x="968" y="2669"/>
                      </a:cubicBezTo>
                      <a:cubicBezTo>
                        <a:pt x="1217" y="2778"/>
                        <a:pt x="1408" y="2807"/>
                        <a:pt x="1541" y="2807"/>
                      </a:cubicBezTo>
                      <a:cubicBezTo>
                        <a:pt x="1693" y="2807"/>
                        <a:pt x="1768" y="2769"/>
                        <a:pt x="1768" y="2769"/>
                      </a:cubicBezTo>
                      <a:lnTo>
                        <a:pt x="1435" y="634"/>
                      </a:lnTo>
                      <a:cubicBezTo>
                        <a:pt x="1435" y="634"/>
                        <a:pt x="1000" y="0"/>
                        <a:pt x="65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30"/>
                <p:cNvSpPr/>
                <p:nvPr/>
              </p:nvSpPr>
              <p:spPr>
                <a:xfrm>
                  <a:off x="5067125" y="3408282"/>
                  <a:ext cx="35050" cy="7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2824" extrusionOk="0">
                      <a:moveTo>
                        <a:pt x="1188" y="1"/>
                      </a:moveTo>
                      <a:cubicBezTo>
                        <a:pt x="922" y="1"/>
                        <a:pt x="501" y="421"/>
                        <a:pt x="501" y="421"/>
                      </a:cubicBezTo>
                      <a:lnTo>
                        <a:pt x="0" y="2756"/>
                      </a:lnTo>
                      <a:cubicBezTo>
                        <a:pt x="0" y="2756"/>
                        <a:pt x="42" y="2823"/>
                        <a:pt x="134" y="2823"/>
                      </a:cubicBezTo>
                      <a:cubicBezTo>
                        <a:pt x="226" y="2823"/>
                        <a:pt x="367" y="2756"/>
                        <a:pt x="567" y="2489"/>
                      </a:cubicBezTo>
                      <a:cubicBezTo>
                        <a:pt x="1068" y="1889"/>
                        <a:pt x="1368" y="1122"/>
                        <a:pt x="1401" y="355"/>
                      </a:cubicBezTo>
                      <a:cubicBezTo>
                        <a:pt x="1401" y="91"/>
                        <a:pt x="1311" y="1"/>
                        <a:pt x="11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0"/>
                <p:cNvSpPr/>
                <p:nvPr/>
              </p:nvSpPr>
              <p:spPr>
                <a:xfrm>
                  <a:off x="4869475" y="3269657"/>
                  <a:ext cx="213525" cy="3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1" h="12471" extrusionOk="0">
                      <a:moveTo>
                        <a:pt x="7218" y="1"/>
                      </a:moveTo>
                      <a:cubicBezTo>
                        <a:pt x="7112" y="1"/>
                        <a:pt x="7010" y="59"/>
                        <a:pt x="6972" y="196"/>
                      </a:cubicBezTo>
                      <a:lnTo>
                        <a:pt x="6405" y="1730"/>
                      </a:lnTo>
                      <a:cubicBezTo>
                        <a:pt x="6081" y="1654"/>
                        <a:pt x="5749" y="1616"/>
                        <a:pt x="5417" y="1616"/>
                      </a:cubicBezTo>
                      <a:cubicBezTo>
                        <a:pt x="4588" y="1616"/>
                        <a:pt x="3761" y="1854"/>
                        <a:pt x="3070" y="2330"/>
                      </a:cubicBezTo>
                      <a:cubicBezTo>
                        <a:pt x="1368" y="3431"/>
                        <a:pt x="1" y="4399"/>
                        <a:pt x="1" y="4399"/>
                      </a:cubicBezTo>
                      <a:cubicBezTo>
                        <a:pt x="1" y="4399"/>
                        <a:pt x="67" y="8101"/>
                        <a:pt x="768" y="9469"/>
                      </a:cubicBezTo>
                      <a:cubicBezTo>
                        <a:pt x="1502" y="10836"/>
                        <a:pt x="2736" y="12471"/>
                        <a:pt x="3770" y="12471"/>
                      </a:cubicBezTo>
                      <a:cubicBezTo>
                        <a:pt x="4838" y="12471"/>
                        <a:pt x="6639" y="10203"/>
                        <a:pt x="7373" y="9469"/>
                      </a:cubicBezTo>
                      <a:cubicBezTo>
                        <a:pt x="8073" y="8768"/>
                        <a:pt x="8540" y="5966"/>
                        <a:pt x="8540" y="5066"/>
                      </a:cubicBezTo>
                      <a:cubicBezTo>
                        <a:pt x="8540" y="4399"/>
                        <a:pt x="7473" y="2964"/>
                        <a:pt x="6839" y="2230"/>
                      </a:cubicBezTo>
                      <a:lnTo>
                        <a:pt x="7506" y="396"/>
                      </a:lnTo>
                      <a:cubicBezTo>
                        <a:pt x="7590" y="165"/>
                        <a:pt x="7398" y="1"/>
                        <a:pt x="72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30"/>
                <p:cNvSpPr/>
                <p:nvPr/>
              </p:nvSpPr>
              <p:spPr>
                <a:xfrm>
                  <a:off x="4885325" y="3733207"/>
                  <a:ext cx="91750" cy="1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7906" extrusionOk="0">
                      <a:moveTo>
                        <a:pt x="534" y="0"/>
                      </a:moveTo>
                      <a:cubicBezTo>
                        <a:pt x="234" y="1234"/>
                        <a:pt x="67" y="2502"/>
                        <a:pt x="34" y="3803"/>
                      </a:cubicBezTo>
                      <a:cubicBezTo>
                        <a:pt x="1" y="5170"/>
                        <a:pt x="67" y="6538"/>
                        <a:pt x="201" y="7906"/>
                      </a:cubicBezTo>
                      <a:cubicBezTo>
                        <a:pt x="201" y="7906"/>
                        <a:pt x="2369" y="3736"/>
                        <a:pt x="3336" y="1334"/>
                      </a:cubicBezTo>
                      <a:cubicBezTo>
                        <a:pt x="3436" y="1034"/>
                        <a:pt x="3570" y="734"/>
                        <a:pt x="3670" y="400"/>
                      </a:cubicBezTo>
                      <a:lnTo>
                        <a:pt x="3670" y="400"/>
                      </a:lnTo>
                      <a:cubicBezTo>
                        <a:pt x="3441" y="422"/>
                        <a:pt x="3212" y="432"/>
                        <a:pt x="2984" y="432"/>
                      </a:cubicBezTo>
                      <a:cubicBezTo>
                        <a:pt x="2148" y="432"/>
                        <a:pt x="1321" y="288"/>
                        <a:pt x="534" y="0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4" name="Google Shape;244;p30"/>
              <p:cNvGrpSpPr/>
              <p:nvPr/>
            </p:nvGrpSpPr>
            <p:grpSpPr>
              <a:xfrm>
                <a:off x="6318550" y="3292778"/>
                <a:ext cx="341175" cy="255225"/>
                <a:chOff x="6318550" y="3292778"/>
                <a:chExt cx="341175" cy="255225"/>
              </a:xfrm>
            </p:grpSpPr>
            <p:grpSp>
              <p:nvGrpSpPr>
                <p:cNvPr id="245" name="Google Shape;245;p30"/>
                <p:cNvGrpSpPr/>
                <p:nvPr/>
              </p:nvGrpSpPr>
              <p:grpSpPr>
                <a:xfrm>
                  <a:off x="6352407" y="3292778"/>
                  <a:ext cx="269778" cy="255225"/>
                  <a:chOff x="2467775" y="2055774"/>
                  <a:chExt cx="148450" cy="140426"/>
                </a:xfrm>
              </p:grpSpPr>
              <p:sp>
                <p:nvSpPr>
                  <p:cNvPr id="246" name="Google Shape;246;p30"/>
                  <p:cNvSpPr/>
                  <p:nvPr/>
                </p:nvSpPr>
                <p:spPr>
                  <a:xfrm rot="960265">
                    <a:off x="2563675" y="2083600"/>
                    <a:ext cx="51723" cy="12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9" h="501" fill="none" extrusionOk="0">
                        <a:moveTo>
                          <a:pt x="0" y="501"/>
                        </a:moveTo>
                        <a:cubicBezTo>
                          <a:pt x="601" y="34"/>
                          <a:pt x="1435" y="1"/>
                          <a:pt x="2068" y="43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263238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" name="Google Shape;247;p30"/>
                  <p:cNvSpPr/>
                  <p:nvPr/>
                </p:nvSpPr>
                <p:spPr>
                  <a:xfrm rot="-506865">
                    <a:off x="2493538" y="2058663"/>
                    <a:ext cx="40873" cy="208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5" h="835" fill="none" extrusionOk="0">
                        <a:moveTo>
                          <a:pt x="1635" y="835"/>
                        </a:moveTo>
                        <a:cubicBezTo>
                          <a:pt x="1635" y="835"/>
                          <a:pt x="868" y="1"/>
                          <a:pt x="0" y="33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263238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" name="Google Shape;248;p30"/>
                  <p:cNvSpPr/>
                  <p:nvPr/>
                </p:nvSpPr>
                <p:spPr>
                  <a:xfrm>
                    <a:off x="2530300" y="2165325"/>
                    <a:ext cx="11700" cy="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" h="235" fill="none" extrusionOk="0">
                        <a:moveTo>
                          <a:pt x="1" y="1"/>
                        </a:moveTo>
                        <a:lnTo>
                          <a:pt x="468" y="234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263238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" name="Google Shape;249;p30"/>
                  <p:cNvSpPr/>
                  <p:nvPr/>
                </p:nvSpPr>
                <p:spPr>
                  <a:xfrm>
                    <a:off x="2510300" y="2185350"/>
                    <a:ext cx="46725" cy="1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9" h="434" fill="none" extrusionOk="0">
                        <a:moveTo>
                          <a:pt x="0" y="0"/>
                        </a:moveTo>
                        <a:cubicBezTo>
                          <a:pt x="567" y="334"/>
                          <a:pt x="1235" y="434"/>
                          <a:pt x="1868" y="267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263238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" name="Google Shape;250;p30"/>
                  <p:cNvSpPr/>
                  <p:nvPr/>
                </p:nvSpPr>
                <p:spPr>
                  <a:xfrm>
                    <a:off x="2467775" y="2067750"/>
                    <a:ext cx="75900" cy="7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3170" fill="none" extrusionOk="0">
                        <a:moveTo>
                          <a:pt x="2836" y="1969"/>
                        </a:moveTo>
                        <a:cubicBezTo>
                          <a:pt x="2502" y="3070"/>
                          <a:pt x="968" y="3170"/>
                          <a:pt x="501" y="2136"/>
                        </a:cubicBezTo>
                        <a:cubicBezTo>
                          <a:pt x="0" y="1102"/>
                          <a:pt x="1034" y="1"/>
                          <a:pt x="2102" y="434"/>
                        </a:cubicBezTo>
                        <a:cubicBezTo>
                          <a:pt x="2702" y="668"/>
                          <a:pt x="3036" y="1335"/>
                          <a:pt x="2836" y="1969"/>
                        </a:cubicBez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rgbClr val="263238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" name="Google Shape;251;p30"/>
                  <p:cNvSpPr/>
                  <p:nvPr/>
                </p:nvSpPr>
                <p:spPr>
                  <a:xfrm>
                    <a:off x="2540325" y="2087775"/>
                    <a:ext cx="75900" cy="7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3136" fill="none" extrusionOk="0">
                        <a:moveTo>
                          <a:pt x="2836" y="1935"/>
                        </a:moveTo>
                        <a:cubicBezTo>
                          <a:pt x="2502" y="3036"/>
                          <a:pt x="1001" y="3136"/>
                          <a:pt x="501" y="2102"/>
                        </a:cubicBezTo>
                        <a:cubicBezTo>
                          <a:pt x="0" y="1068"/>
                          <a:pt x="1068" y="0"/>
                          <a:pt x="2102" y="434"/>
                        </a:cubicBezTo>
                        <a:cubicBezTo>
                          <a:pt x="2736" y="634"/>
                          <a:pt x="3036" y="1335"/>
                          <a:pt x="2836" y="1935"/>
                        </a:cubicBezTo>
                        <a:close/>
                      </a:path>
                    </a:pathLst>
                  </a:custGeom>
                  <a:noFill/>
                  <a:ln w="9525" cap="rnd" cmpd="sng">
                    <a:solidFill>
                      <a:srgbClr val="263238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252" name="Google Shape;252;p30"/>
                <p:cNvCxnSpPr/>
                <p:nvPr/>
              </p:nvCxnSpPr>
              <p:spPr>
                <a:xfrm rot="10800000">
                  <a:off x="6318550" y="3347500"/>
                  <a:ext cx="51900" cy="2970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rgbClr val="26323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30"/>
                <p:cNvCxnSpPr/>
                <p:nvPr/>
              </p:nvCxnSpPr>
              <p:spPr>
                <a:xfrm rot="10800000" flipH="1">
                  <a:off x="6617425" y="3370875"/>
                  <a:ext cx="42300" cy="35400"/>
                </a:xfrm>
                <a:prstGeom prst="straightConnector1">
                  <a:avLst/>
                </a:prstGeom>
                <a:noFill/>
                <a:ln w="9525" cap="rnd" cmpd="sng">
                  <a:solidFill>
                    <a:srgbClr val="26323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54" name="Google Shape;254;p30"/>
            <p:cNvGrpSpPr/>
            <p:nvPr/>
          </p:nvGrpSpPr>
          <p:grpSpPr>
            <a:xfrm>
              <a:off x="3465541" y="3004298"/>
              <a:ext cx="887972" cy="1237466"/>
              <a:chOff x="3465541" y="2966698"/>
              <a:chExt cx="887972" cy="1237466"/>
            </a:xfrm>
          </p:grpSpPr>
          <p:grpSp>
            <p:nvGrpSpPr>
              <p:cNvPr id="255" name="Google Shape;255;p30"/>
              <p:cNvGrpSpPr/>
              <p:nvPr/>
            </p:nvGrpSpPr>
            <p:grpSpPr>
              <a:xfrm>
                <a:off x="3465541" y="2966698"/>
                <a:ext cx="887972" cy="1237466"/>
                <a:chOff x="3106550" y="3169707"/>
                <a:chExt cx="586275" cy="817025"/>
              </a:xfrm>
            </p:grpSpPr>
            <p:sp>
              <p:nvSpPr>
                <p:cNvPr id="256" name="Google Shape;256;p30"/>
                <p:cNvSpPr/>
                <p:nvPr/>
              </p:nvSpPr>
              <p:spPr>
                <a:xfrm>
                  <a:off x="3110725" y="3462157"/>
                  <a:ext cx="582100" cy="5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4" h="20650" extrusionOk="0">
                      <a:moveTo>
                        <a:pt x="12710" y="1"/>
                      </a:moveTo>
                      <a:cubicBezTo>
                        <a:pt x="12710" y="1"/>
                        <a:pt x="3803" y="1035"/>
                        <a:pt x="3536" y="1802"/>
                      </a:cubicBezTo>
                      <a:cubicBezTo>
                        <a:pt x="3236" y="2603"/>
                        <a:pt x="1" y="10175"/>
                        <a:pt x="501" y="10842"/>
                      </a:cubicBezTo>
                      <a:cubicBezTo>
                        <a:pt x="968" y="11543"/>
                        <a:pt x="1969" y="11676"/>
                        <a:pt x="2736" y="11676"/>
                      </a:cubicBezTo>
                      <a:cubicBezTo>
                        <a:pt x="3303" y="11643"/>
                        <a:pt x="3803" y="11409"/>
                        <a:pt x="4237" y="11042"/>
                      </a:cubicBezTo>
                      <a:lnTo>
                        <a:pt x="4237" y="11042"/>
                      </a:lnTo>
                      <a:lnTo>
                        <a:pt x="1969" y="20649"/>
                      </a:lnTo>
                      <a:lnTo>
                        <a:pt x="18347" y="20649"/>
                      </a:lnTo>
                      <a:lnTo>
                        <a:pt x="18847" y="13944"/>
                      </a:lnTo>
                      <a:cubicBezTo>
                        <a:pt x="18847" y="13944"/>
                        <a:pt x="20477" y="14659"/>
                        <a:pt x="21725" y="14659"/>
                      </a:cubicBezTo>
                      <a:cubicBezTo>
                        <a:pt x="21825" y="14659"/>
                        <a:pt x="21922" y="14655"/>
                        <a:pt x="22016" y="14645"/>
                      </a:cubicBezTo>
                      <a:cubicBezTo>
                        <a:pt x="23284" y="14511"/>
                        <a:pt x="23017" y="13511"/>
                        <a:pt x="22717" y="11609"/>
                      </a:cubicBezTo>
                      <a:cubicBezTo>
                        <a:pt x="22450" y="9708"/>
                        <a:pt x="22316" y="4838"/>
                        <a:pt x="21816" y="3904"/>
                      </a:cubicBezTo>
                      <a:cubicBezTo>
                        <a:pt x="21316" y="3003"/>
                        <a:pt x="15311" y="468"/>
                        <a:pt x="15311" y="468"/>
                      </a:cubicBezTo>
                      <a:lnTo>
                        <a:pt x="12710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0"/>
                <p:cNvSpPr/>
                <p:nvPr/>
              </p:nvSpPr>
              <p:spPr>
                <a:xfrm>
                  <a:off x="3275000" y="3462157"/>
                  <a:ext cx="234375" cy="52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20983" extrusionOk="0">
                      <a:moveTo>
                        <a:pt x="5271" y="1"/>
                      </a:moveTo>
                      <a:cubicBezTo>
                        <a:pt x="5271" y="1"/>
                        <a:pt x="2603" y="7973"/>
                        <a:pt x="1969" y="11543"/>
                      </a:cubicBezTo>
                      <a:cubicBezTo>
                        <a:pt x="1335" y="15145"/>
                        <a:pt x="1" y="20949"/>
                        <a:pt x="1" y="20949"/>
                      </a:cubicBezTo>
                      <a:lnTo>
                        <a:pt x="4604" y="20983"/>
                      </a:lnTo>
                      <a:cubicBezTo>
                        <a:pt x="4604" y="20983"/>
                        <a:pt x="5205" y="16079"/>
                        <a:pt x="5905" y="12610"/>
                      </a:cubicBezTo>
                      <a:cubicBezTo>
                        <a:pt x="6606" y="9174"/>
                        <a:pt x="9374" y="1102"/>
                        <a:pt x="9374" y="1102"/>
                      </a:cubicBezTo>
                      <a:lnTo>
                        <a:pt x="5271" y="1"/>
                      </a:lnTo>
                      <a:close/>
                    </a:path>
                  </a:pathLst>
                </a:custGeom>
                <a:solidFill>
                  <a:srgbClr val="C6FF00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0"/>
                <p:cNvSpPr/>
                <p:nvPr/>
              </p:nvSpPr>
              <p:spPr>
                <a:xfrm>
                  <a:off x="3355900" y="3440482"/>
                  <a:ext cx="190150" cy="1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6" h="6372" extrusionOk="0">
                      <a:moveTo>
                        <a:pt x="4737" y="1"/>
                      </a:moveTo>
                      <a:lnTo>
                        <a:pt x="2602" y="34"/>
                      </a:lnTo>
                      <a:cubicBezTo>
                        <a:pt x="2602" y="34"/>
                        <a:pt x="1402" y="34"/>
                        <a:pt x="968" y="868"/>
                      </a:cubicBezTo>
                      <a:cubicBezTo>
                        <a:pt x="568" y="1702"/>
                        <a:pt x="1" y="4937"/>
                        <a:pt x="1" y="4937"/>
                      </a:cubicBezTo>
                      <a:cubicBezTo>
                        <a:pt x="1" y="4937"/>
                        <a:pt x="2536" y="3803"/>
                        <a:pt x="2736" y="3803"/>
                      </a:cubicBezTo>
                      <a:cubicBezTo>
                        <a:pt x="2969" y="3803"/>
                        <a:pt x="3937" y="3903"/>
                        <a:pt x="4437" y="4437"/>
                      </a:cubicBezTo>
                      <a:cubicBezTo>
                        <a:pt x="4937" y="5004"/>
                        <a:pt x="6005" y="6372"/>
                        <a:pt x="6005" y="6372"/>
                      </a:cubicBezTo>
                      <a:cubicBezTo>
                        <a:pt x="6005" y="6372"/>
                        <a:pt x="7606" y="3737"/>
                        <a:pt x="7206" y="2069"/>
                      </a:cubicBezTo>
                      <a:cubicBezTo>
                        <a:pt x="6905" y="901"/>
                        <a:pt x="5905" y="67"/>
                        <a:pt x="4737" y="1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10850" cap="flat" cmpd="sng">
                  <a:solidFill>
                    <a:srgbClr val="263238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0"/>
                <p:cNvSpPr/>
                <p:nvPr/>
              </p:nvSpPr>
              <p:spPr>
                <a:xfrm>
                  <a:off x="3406775" y="3394607"/>
                  <a:ext cx="120100" cy="20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07" extrusionOk="0">
                      <a:moveTo>
                        <a:pt x="167" y="1"/>
                      </a:moveTo>
                      <a:cubicBezTo>
                        <a:pt x="167" y="1"/>
                        <a:pt x="0" y="4938"/>
                        <a:pt x="167" y="6339"/>
                      </a:cubicBezTo>
                      <a:cubicBezTo>
                        <a:pt x="301" y="7773"/>
                        <a:pt x="501" y="8107"/>
                        <a:pt x="501" y="8107"/>
                      </a:cubicBezTo>
                      <a:cubicBezTo>
                        <a:pt x="501" y="8107"/>
                        <a:pt x="1702" y="6139"/>
                        <a:pt x="2068" y="5438"/>
                      </a:cubicBezTo>
                      <a:cubicBezTo>
                        <a:pt x="2402" y="4738"/>
                        <a:pt x="3469" y="3937"/>
                        <a:pt x="3970" y="3303"/>
                      </a:cubicBezTo>
                      <a:cubicBezTo>
                        <a:pt x="4470" y="2670"/>
                        <a:pt x="4804" y="268"/>
                        <a:pt x="4804" y="268"/>
                      </a:cubicBezTo>
                      <a:lnTo>
                        <a:pt x="4804" y="268"/>
                      </a:lnTo>
                      <a:cubicBezTo>
                        <a:pt x="4804" y="268"/>
                        <a:pt x="3362" y="1395"/>
                        <a:pt x="2337" y="1395"/>
                      </a:cubicBezTo>
                      <a:cubicBezTo>
                        <a:pt x="2206" y="1395"/>
                        <a:pt x="2082" y="1377"/>
                        <a:pt x="1968" y="1335"/>
                      </a:cubicBezTo>
                      <a:cubicBezTo>
                        <a:pt x="1268" y="1035"/>
                        <a:pt x="667" y="56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0"/>
                <p:cNvSpPr/>
                <p:nvPr/>
              </p:nvSpPr>
              <p:spPr>
                <a:xfrm>
                  <a:off x="3401775" y="3169707"/>
                  <a:ext cx="188475" cy="29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11953" extrusionOk="0">
                      <a:moveTo>
                        <a:pt x="4030" y="1"/>
                      </a:moveTo>
                      <a:cubicBezTo>
                        <a:pt x="3774" y="1"/>
                        <a:pt x="3519" y="20"/>
                        <a:pt x="3269" y="57"/>
                      </a:cubicBezTo>
                      <a:cubicBezTo>
                        <a:pt x="2068" y="224"/>
                        <a:pt x="901" y="824"/>
                        <a:pt x="567" y="1992"/>
                      </a:cubicBezTo>
                      <a:cubicBezTo>
                        <a:pt x="267" y="2993"/>
                        <a:pt x="134" y="6228"/>
                        <a:pt x="67" y="7863"/>
                      </a:cubicBezTo>
                      <a:cubicBezTo>
                        <a:pt x="0" y="9497"/>
                        <a:pt x="834" y="11532"/>
                        <a:pt x="1535" y="11732"/>
                      </a:cubicBezTo>
                      <a:cubicBezTo>
                        <a:pt x="1928" y="11885"/>
                        <a:pt x="2335" y="11952"/>
                        <a:pt x="2738" y="11952"/>
                      </a:cubicBezTo>
                      <a:cubicBezTo>
                        <a:pt x="2951" y="11952"/>
                        <a:pt x="3162" y="11934"/>
                        <a:pt x="3369" y="11899"/>
                      </a:cubicBezTo>
                      <a:cubicBezTo>
                        <a:pt x="3736" y="11732"/>
                        <a:pt x="5371" y="9564"/>
                        <a:pt x="5771" y="9130"/>
                      </a:cubicBezTo>
                      <a:cubicBezTo>
                        <a:pt x="6205" y="8697"/>
                        <a:pt x="7472" y="4761"/>
                        <a:pt x="7472" y="3360"/>
                      </a:cubicBezTo>
                      <a:cubicBezTo>
                        <a:pt x="7539" y="1925"/>
                        <a:pt x="6638" y="624"/>
                        <a:pt x="5304" y="157"/>
                      </a:cubicBezTo>
                      <a:cubicBezTo>
                        <a:pt x="4887" y="53"/>
                        <a:pt x="4457" y="1"/>
                        <a:pt x="40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0"/>
                <p:cNvSpPr/>
                <p:nvPr/>
              </p:nvSpPr>
              <p:spPr>
                <a:xfrm>
                  <a:off x="3385925" y="3296032"/>
                  <a:ext cx="2087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2443" extrusionOk="0">
                      <a:moveTo>
                        <a:pt x="297" y="1"/>
                      </a:moveTo>
                      <a:cubicBezTo>
                        <a:pt x="136" y="1"/>
                        <a:pt x="0" y="125"/>
                        <a:pt x="0" y="542"/>
                      </a:cubicBezTo>
                      <a:cubicBezTo>
                        <a:pt x="34" y="1242"/>
                        <a:pt x="267" y="1909"/>
                        <a:pt x="701" y="2443"/>
                      </a:cubicBezTo>
                      <a:lnTo>
                        <a:pt x="834" y="275"/>
                      </a:lnTo>
                      <a:cubicBezTo>
                        <a:pt x="834" y="275"/>
                        <a:pt x="537" y="1"/>
                        <a:pt x="2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0"/>
                <p:cNvSpPr/>
                <p:nvPr/>
              </p:nvSpPr>
              <p:spPr>
                <a:xfrm>
                  <a:off x="3405925" y="3169707"/>
                  <a:ext cx="184325" cy="16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3" h="6696" extrusionOk="0">
                      <a:moveTo>
                        <a:pt x="3863" y="1"/>
                      </a:moveTo>
                      <a:cubicBezTo>
                        <a:pt x="3608" y="1"/>
                        <a:pt x="3353" y="20"/>
                        <a:pt x="3103" y="57"/>
                      </a:cubicBezTo>
                      <a:cubicBezTo>
                        <a:pt x="1902" y="224"/>
                        <a:pt x="735" y="824"/>
                        <a:pt x="401" y="1992"/>
                      </a:cubicBezTo>
                      <a:cubicBezTo>
                        <a:pt x="168" y="3159"/>
                        <a:pt x="34" y="4360"/>
                        <a:pt x="1" y="5528"/>
                      </a:cubicBezTo>
                      <a:cubicBezTo>
                        <a:pt x="368" y="5261"/>
                        <a:pt x="1102" y="4594"/>
                        <a:pt x="968" y="3760"/>
                      </a:cubicBezTo>
                      <a:cubicBezTo>
                        <a:pt x="735" y="2692"/>
                        <a:pt x="335" y="2225"/>
                        <a:pt x="1102" y="1725"/>
                      </a:cubicBezTo>
                      <a:cubicBezTo>
                        <a:pt x="1290" y="1603"/>
                        <a:pt x="1488" y="1552"/>
                        <a:pt x="1698" y="1552"/>
                      </a:cubicBezTo>
                      <a:cubicBezTo>
                        <a:pt x="2347" y="1552"/>
                        <a:pt x="3114" y="2031"/>
                        <a:pt x="4071" y="2359"/>
                      </a:cubicBezTo>
                      <a:cubicBezTo>
                        <a:pt x="4457" y="2491"/>
                        <a:pt x="4844" y="2530"/>
                        <a:pt x="5205" y="2530"/>
                      </a:cubicBezTo>
                      <a:cubicBezTo>
                        <a:pt x="5729" y="2530"/>
                        <a:pt x="6199" y="2448"/>
                        <a:pt x="6537" y="2448"/>
                      </a:cubicBezTo>
                      <a:cubicBezTo>
                        <a:pt x="6730" y="2448"/>
                        <a:pt x="6880" y="2475"/>
                        <a:pt x="6973" y="2559"/>
                      </a:cubicBezTo>
                      <a:cubicBezTo>
                        <a:pt x="7306" y="2926"/>
                        <a:pt x="5838" y="4394"/>
                        <a:pt x="6039" y="4961"/>
                      </a:cubicBezTo>
                      <a:cubicBezTo>
                        <a:pt x="6239" y="5528"/>
                        <a:pt x="6739" y="6162"/>
                        <a:pt x="6606" y="6662"/>
                      </a:cubicBezTo>
                      <a:lnTo>
                        <a:pt x="6606" y="6695"/>
                      </a:lnTo>
                      <a:cubicBezTo>
                        <a:pt x="6973" y="5595"/>
                        <a:pt x="7206" y="4494"/>
                        <a:pt x="7306" y="3360"/>
                      </a:cubicBezTo>
                      <a:cubicBezTo>
                        <a:pt x="7373" y="1925"/>
                        <a:pt x="6472" y="624"/>
                        <a:pt x="5105" y="157"/>
                      </a:cubicBezTo>
                      <a:cubicBezTo>
                        <a:pt x="4708" y="53"/>
                        <a:pt x="4286" y="1"/>
                        <a:pt x="386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0"/>
                <p:cNvSpPr/>
                <p:nvPr/>
              </p:nvSpPr>
              <p:spPr>
                <a:xfrm>
                  <a:off x="3212475" y="3636407"/>
                  <a:ext cx="104250" cy="3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0" h="1537" extrusionOk="0">
                      <a:moveTo>
                        <a:pt x="2358" y="1"/>
                      </a:moveTo>
                      <a:cubicBezTo>
                        <a:pt x="1633" y="1"/>
                        <a:pt x="0" y="1537"/>
                        <a:pt x="0" y="1537"/>
                      </a:cubicBezTo>
                      <a:lnTo>
                        <a:pt x="4170" y="1537"/>
                      </a:lnTo>
                      <a:cubicBezTo>
                        <a:pt x="4170" y="1537"/>
                        <a:pt x="3102" y="69"/>
                        <a:pt x="2402" y="3"/>
                      </a:cubicBezTo>
                      <a:cubicBezTo>
                        <a:pt x="2388" y="1"/>
                        <a:pt x="2373" y="1"/>
                        <a:pt x="23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0"/>
                <p:cNvSpPr/>
                <p:nvPr/>
              </p:nvSpPr>
              <p:spPr>
                <a:xfrm>
                  <a:off x="3484325" y="3678982"/>
                  <a:ext cx="30050" cy="4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" h="1969" extrusionOk="0">
                      <a:moveTo>
                        <a:pt x="1" y="1"/>
                      </a:moveTo>
                      <a:lnTo>
                        <a:pt x="134" y="1669"/>
                      </a:lnTo>
                      <a:lnTo>
                        <a:pt x="1201" y="1969"/>
                      </a:lnTo>
                      <a:lnTo>
                        <a:pt x="10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0"/>
                <p:cNvSpPr/>
                <p:nvPr/>
              </p:nvSpPr>
              <p:spPr>
                <a:xfrm>
                  <a:off x="3509350" y="3678982"/>
                  <a:ext cx="54225" cy="7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970" extrusionOk="0">
                      <a:moveTo>
                        <a:pt x="0" y="1"/>
                      </a:moveTo>
                      <a:lnTo>
                        <a:pt x="200" y="1969"/>
                      </a:lnTo>
                      <a:lnTo>
                        <a:pt x="2168" y="2970"/>
                      </a:lnTo>
                      <a:lnTo>
                        <a:pt x="2168" y="2970"/>
                      </a:lnTo>
                      <a:lnTo>
                        <a:pt x="1768" y="7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0"/>
                <p:cNvSpPr/>
                <p:nvPr/>
              </p:nvSpPr>
              <p:spPr>
                <a:xfrm>
                  <a:off x="3341725" y="3675657"/>
                  <a:ext cx="349450" cy="19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8" h="7746" extrusionOk="0">
                      <a:moveTo>
                        <a:pt x="2235" y="0"/>
                      </a:moveTo>
                      <a:cubicBezTo>
                        <a:pt x="1668" y="301"/>
                        <a:pt x="1135" y="634"/>
                        <a:pt x="634" y="1068"/>
                      </a:cubicBezTo>
                      <a:cubicBezTo>
                        <a:pt x="334" y="1368"/>
                        <a:pt x="101" y="1702"/>
                        <a:pt x="0" y="2102"/>
                      </a:cubicBezTo>
                      <a:cubicBezTo>
                        <a:pt x="0" y="2102"/>
                        <a:pt x="4771" y="5571"/>
                        <a:pt x="7106" y="6638"/>
                      </a:cubicBezTo>
                      <a:cubicBezTo>
                        <a:pt x="8683" y="7359"/>
                        <a:pt x="10747" y="7746"/>
                        <a:pt x="12095" y="7746"/>
                      </a:cubicBezTo>
                      <a:cubicBezTo>
                        <a:pt x="12743" y="7746"/>
                        <a:pt x="13226" y="7656"/>
                        <a:pt x="13410" y="7472"/>
                      </a:cubicBezTo>
                      <a:cubicBezTo>
                        <a:pt x="13977" y="6905"/>
                        <a:pt x="13810" y="4704"/>
                        <a:pt x="13477" y="4370"/>
                      </a:cubicBezTo>
                      <a:cubicBezTo>
                        <a:pt x="13277" y="4170"/>
                        <a:pt x="13076" y="4003"/>
                        <a:pt x="12843" y="3870"/>
                      </a:cubicBezTo>
                      <a:lnTo>
                        <a:pt x="12343" y="3970"/>
                      </a:lnTo>
                      <a:lnTo>
                        <a:pt x="2235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0"/>
                <p:cNvSpPr/>
                <p:nvPr/>
              </p:nvSpPr>
              <p:spPr>
                <a:xfrm>
                  <a:off x="3341725" y="3675657"/>
                  <a:ext cx="349450" cy="20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8" h="8040" fill="none" extrusionOk="0">
                      <a:moveTo>
                        <a:pt x="12343" y="3970"/>
                      </a:moveTo>
                      <a:lnTo>
                        <a:pt x="2235" y="0"/>
                      </a:lnTo>
                      <a:cubicBezTo>
                        <a:pt x="1668" y="301"/>
                        <a:pt x="1135" y="634"/>
                        <a:pt x="634" y="1068"/>
                      </a:cubicBezTo>
                      <a:cubicBezTo>
                        <a:pt x="334" y="1368"/>
                        <a:pt x="101" y="1702"/>
                        <a:pt x="0" y="2102"/>
                      </a:cubicBezTo>
                      <a:cubicBezTo>
                        <a:pt x="0" y="2102"/>
                        <a:pt x="4771" y="5571"/>
                        <a:pt x="7106" y="6638"/>
                      </a:cubicBezTo>
                      <a:cubicBezTo>
                        <a:pt x="9441" y="7706"/>
                        <a:pt x="12843" y="8039"/>
                        <a:pt x="13410" y="7472"/>
                      </a:cubicBezTo>
                      <a:cubicBezTo>
                        <a:pt x="13977" y="6905"/>
                        <a:pt x="13810" y="4704"/>
                        <a:pt x="13477" y="4370"/>
                      </a:cubicBezTo>
                      <a:cubicBezTo>
                        <a:pt x="13277" y="4170"/>
                        <a:pt x="13076" y="4003"/>
                        <a:pt x="12843" y="3870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0"/>
                <p:cNvSpPr/>
                <p:nvPr/>
              </p:nvSpPr>
              <p:spPr>
                <a:xfrm>
                  <a:off x="3106550" y="3665007"/>
                  <a:ext cx="38112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4664" extrusionOk="0">
                      <a:moveTo>
                        <a:pt x="4804" y="0"/>
                      </a:moveTo>
                      <a:cubicBezTo>
                        <a:pt x="3330" y="0"/>
                        <a:pt x="2245" y="33"/>
                        <a:pt x="2069" y="126"/>
                      </a:cubicBezTo>
                      <a:cubicBezTo>
                        <a:pt x="1435" y="493"/>
                        <a:pt x="1" y="2061"/>
                        <a:pt x="434" y="3328"/>
                      </a:cubicBezTo>
                      <a:cubicBezTo>
                        <a:pt x="744" y="4235"/>
                        <a:pt x="1583" y="4664"/>
                        <a:pt x="3049" y="4664"/>
                      </a:cubicBezTo>
                      <a:cubicBezTo>
                        <a:pt x="3632" y="4664"/>
                        <a:pt x="4316" y="4596"/>
                        <a:pt x="5104" y="4463"/>
                      </a:cubicBezTo>
                      <a:cubicBezTo>
                        <a:pt x="7840" y="3962"/>
                        <a:pt x="15245" y="2261"/>
                        <a:pt x="15245" y="2261"/>
                      </a:cubicBezTo>
                      <a:lnTo>
                        <a:pt x="15112" y="226"/>
                      </a:lnTo>
                      <a:cubicBezTo>
                        <a:pt x="15112" y="226"/>
                        <a:pt x="8639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0850" cap="rnd" cmpd="sng">
                  <a:solidFill>
                    <a:srgbClr val="26323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9" name="Google Shape;269;p30"/>
              <p:cNvGrpSpPr/>
              <p:nvPr/>
            </p:nvGrpSpPr>
            <p:grpSpPr>
              <a:xfrm rot="709864">
                <a:off x="3968326" y="3142535"/>
                <a:ext cx="135952" cy="212530"/>
                <a:chOff x="4889853" y="2023227"/>
                <a:chExt cx="95100" cy="148657"/>
              </a:xfrm>
            </p:grpSpPr>
            <p:sp>
              <p:nvSpPr>
                <p:cNvPr id="270" name="Google Shape;270;p30"/>
                <p:cNvSpPr/>
                <p:nvPr/>
              </p:nvSpPr>
              <p:spPr>
                <a:xfrm>
                  <a:off x="4904053" y="2052427"/>
                  <a:ext cx="11700" cy="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935" extrusionOk="0">
                      <a:moveTo>
                        <a:pt x="234" y="0"/>
                      </a:moveTo>
                      <a:cubicBezTo>
                        <a:pt x="100" y="0"/>
                        <a:pt x="0" y="200"/>
                        <a:pt x="0" y="467"/>
                      </a:cubicBezTo>
                      <a:cubicBezTo>
                        <a:pt x="0" y="734"/>
                        <a:pt x="100" y="934"/>
                        <a:pt x="234" y="934"/>
                      </a:cubicBezTo>
                      <a:cubicBezTo>
                        <a:pt x="367" y="934"/>
                        <a:pt x="467" y="734"/>
                        <a:pt x="467" y="467"/>
                      </a:cubicBezTo>
                      <a:cubicBezTo>
                        <a:pt x="467" y="200"/>
                        <a:pt x="367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0"/>
                <p:cNvSpPr/>
                <p:nvPr/>
              </p:nvSpPr>
              <p:spPr>
                <a:xfrm>
                  <a:off x="4959903" y="2052427"/>
                  <a:ext cx="11700" cy="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935" extrusionOk="0">
                      <a:moveTo>
                        <a:pt x="234" y="0"/>
                      </a:moveTo>
                      <a:cubicBezTo>
                        <a:pt x="101" y="0"/>
                        <a:pt x="1" y="200"/>
                        <a:pt x="1" y="467"/>
                      </a:cubicBezTo>
                      <a:cubicBezTo>
                        <a:pt x="1" y="734"/>
                        <a:pt x="101" y="934"/>
                        <a:pt x="234" y="934"/>
                      </a:cubicBezTo>
                      <a:cubicBezTo>
                        <a:pt x="368" y="934"/>
                        <a:pt x="468" y="734"/>
                        <a:pt x="468" y="467"/>
                      </a:cubicBezTo>
                      <a:cubicBezTo>
                        <a:pt x="468" y="200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0"/>
                <p:cNvSpPr/>
                <p:nvPr/>
              </p:nvSpPr>
              <p:spPr>
                <a:xfrm>
                  <a:off x="4889853" y="2034077"/>
                  <a:ext cx="25900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434" fill="none" extrusionOk="0">
                      <a:moveTo>
                        <a:pt x="1" y="434"/>
                      </a:moveTo>
                      <a:cubicBezTo>
                        <a:pt x="234" y="67"/>
                        <a:pt x="701" y="0"/>
                        <a:pt x="1035" y="267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0C2E3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0"/>
                <p:cNvSpPr/>
                <p:nvPr/>
              </p:nvSpPr>
              <p:spPr>
                <a:xfrm>
                  <a:off x="4952403" y="2023227"/>
                  <a:ext cx="32550" cy="2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902" fill="none" extrusionOk="0">
                      <a:moveTo>
                        <a:pt x="1" y="768"/>
                      </a:moveTo>
                      <a:cubicBezTo>
                        <a:pt x="1" y="768"/>
                        <a:pt x="468" y="1"/>
                        <a:pt x="1302" y="901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0C2E3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0"/>
                <p:cNvSpPr/>
                <p:nvPr/>
              </p:nvSpPr>
              <p:spPr>
                <a:xfrm>
                  <a:off x="4925357" y="2088752"/>
                  <a:ext cx="24200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2069" fill="none" extrusionOk="0">
                      <a:moveTo>
                        <a:pt x="834" y="0"/>
                      </a:moveTo>
                      <a:lnTo>
                        <a:pt x="967" y="2069"/>
                      </a:lnTo>
                      <a:lnTo>
                        <a:pt x="0" y="1935"/>
                      </a:lnTo>
                    </a:path>
                  </a:pathLst>
                </a:custGeom>
                <a:noFill/>
                <a:ln w="9525" cap="rnd" cmpd="sng">
                  <a:solidFill>
                    <a:srgbClr val="0C2E3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0"/>
                <p:cNvSpPr/>
                <p:nvPr/>
              </p:nvSpPr>
              <p:spPr>
                <a:xfrm>
                  <a:off x="4912320" y="2164359"/>
                  <a:ext cx="5172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301" fill="none" extrusionOk="0">
                      <a:moveTo>
                        <a:pt x="0" y="67"/>
                      </a:moveTo>
                      <a:cubicBezTo>
                        <a:pt x="667" y="301"/>
                        <a:pt x="1401" y="268"/>
                        <a:pt x="2068" y="1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0C2E3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76" name="Google Shape;276;p30"/>
          <p:cNvSpPr txBox="1">
            <a:spLocks noGrp="1"/>
          </p:cNvSpPr>
          <p:nvPr>
            <p:ph type="ctrTitle"/>
          </p:nvPr>
        </p:nvSpPr>
        <p:spPr>
          <a:xfrm>
            <a:off x="2120550" y="1321450"/>
            <a:ext cx="4902900" cy="13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Valoración por el GOODWILL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33"/>
          <p:cNvGrpSpPr/>
          <p:nvPr/>
        </p:nvGrpSpPr>
        <p:grpSpPr>
          <a:xfrm>
            <a:off x="484178" y="540000"/>
            <a:ext cx="7939822" cy="4064068"/>
            <a:chOff x="484178" y="540000"/>
            <a:chExt cx="7939822" cy="4064068"/>
          </a:xfrm>
        </p:grpSpPr>
        <p:grpSp>
          <p:nvGrpSpPr>
            <p:cNvPr id="309" name="Google Shape;309;p33"/>
            <p:cNvGrpSpPr/>
            <p:nvPr/>
          </p:nvGrpSpPr>
          <p:grpSpPr>
            <a:xfrm>
              <a:off x="484178" y="540000"/>
              <a:ext cx="7561315" cy="4064068"/>
              <a:chOff x="484178" y="540000"/>
              <a:chExt cx="7561315" cy="4064068"/>
            </a:xfrm>
          </p:grpSpPr>
          <p:sp>
            <p:nvSpPr>
              <p:cNvPr id="310" name="Google Shape;310;p33"/>
              <p:cNvSpPr/>
              <p:nvPr/>
            </p:nvSpPr>
            <p:spPr>
              <a:xfrm>
                <a:off x="484178" y="540000"/>
                <a:ext cx="4035974" cy="3656615"/>
              </a:xfrm>
              <a:custGeom>
                <a:avLst/>
                <a:gdLst/>
                <a:ahLst/>
                <a:cxnLst/>
                <a:rect l="l" t="t" r="r" b="b"/>
                <a:pathLst>
                  <a:path w="148874" h="134200" extrusionOk="0">
                    <a:moveTo>
                      <a:pt x="93125" y="0"/>
                    </a:moveTo>
                    <a:cubicBezTo>
                      <a:pt x="84429" y="0"/>
                      <a:pt x="75837" y="2992"/>
                      <a:pt x="68627" y="8518"/>
                    </a:cubicBezTo>
                    <a:cubicBezTo>
                      <a:pt x="52325" y="20992"/>
                      <a:pt x="40465" y="38012"/>
                      <a:pt x="22659" y="48778"/>
                    </a:cubicBezTo>
                    <a:cubicBezTo>
                      <a:pt x="7793" y="57800"/>
                      <a:pt x="0" y="72394"/>
                      <a:pt x="4990" y="92968"/>
                    </a:cubicBezTo>
                    <a:cubicBezTo>
                      <a:pt x="9705" y="112411"/>
                      <a:pt x="24890" y="124224"/>
                      <a:pt x="42005" y="124224"/>
                    </a:cubicBezTo>
                    <a:cubicBezTo>
                      <a:pt x="43001" y="124224"/>
                      <a:pt x="44004" y="124184"/>
                      <a:pt x="45011" y="124103"/>
                    </a:cubicBezTo>
                    <a:cubicBezTo>
                      <a:pt x="48224" y="123842"/>
                      <a:pt x="51469" y="123695"/>
                      <a:pt x="54714" y="123695"/>
                    </a:cubicBezTo>
                    <a:cubicBezTo>
                      <a:pt x="66793" y="123695"/>
                      <a:pt x="78863" y="125734"/>
                      <a:pt x="89235" y="131553"/>
                    </a:cubicBezTo>
                    <a:cubicBezTo>
                      <a:pt x="92371" y="133318"/>
                      <a:pt x="96155" y="134200"/>
                      <a:pt x="100345" y="134200"/>
                    </a:cubicBezTo>
                    <a:cubicBezTo>
                      <a:pt x="111816" y="134200"/>
                      <a:pt x="126327" y="127590"/>
                      <a:pt x="138894" y="114397"/>
                    </a:cubicBezTo>
                    <a:cubicBezTo>
                      <a:pt x="148873" y="103905"/>
                      <a:pt x="147916" y="90576"/>
                      <a:pt x="144670" y="78101"/>
                    </a:cubicBezTo>
                    <a:cubicBezTo>
                      <a:pt x="142653" y="70377"/>
                      <a:pt x="141320" y="62483"/>
                      <a:pt x="139782" y="54690"/>
                    </a:cubicBezTo>
                    <a:cubicBezTo>
                      <a:pt x="138723" y="49188"/>
                      <a:pt x="137390" y="43720"/>
                      <a:pt x="135784" y="38354"/>
                    </a:cubicBezTo>
                    <a:cubicBezTo>
                      <a:pt x="130896" y="22804"/>
                      <a:pt x="121224" y="7083"/>
                      <a:pt x="104581" y="1785"/>
                    </a:cubicBezTo>
                    <a:cubicBezTo>
                      <a:pt x="100815" y="582"/>
                      <a:pt x="96960" y="0"/>
                      <a:pt x="93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3"/>
              <p:cNvSpPr/>
              <p:nvPr/>
            </p:nvSpPr>
            <p:spPr>
              <a:xfrm>
                <a:off x="4288364" y="3204336"/>
                <a:ext cx="105648" cy="164929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6053" extrusionOk="0">
                    <a:moveTo>
                      <a:pt x="1915" y="0"/>
                    </a:moveTo>
                    <a:cubicBezTo>
                      <a:pt x="1594" y="0"/>
                      <a:pt x="1270" y="101"/>
                      <a:pt x="991" y="311"/>
                    </a:cubicBezTo>
                    <a:cubicBezTo>
                      <a:pt x="923" y="345"/>
                      <a:pt x="889" y="379"/>
                      <a:pt x="855" y="413"/>
                    </a:cubicBezTo>
                    <a:cubicBezTo>
                      <a:pt x="171" y="1028"/>
                      <a:pt x="0" y="2122"/>
                      <a:pt x="69" y="3011"/>
                    </a:cubicBezTo>
                    <a:cubicBezTo>
                      <a:pt x="137" y="4036"/>
                      <a:pt x="1231" y="6052"/>
                      <a:pt x="1231" y="6052"/>
                    </a:cubicBezTo>
                    <a:cubicBezTo>
                      <a:pt x="1231" y="6052"/>
                      <a:pt x="2358" y="4890"/>
                      <a:pt x="2393" y="4822"/>
                    </a:cubicBezTo>
                    <a:cubicBezTo>
                      <a:pt x="3110" y="3899"/>
                      <a:pt x="3896" y="1678"/>
                      <a:pt x="3144" y="618"/>
                    </a:cubicBezTo>
                    <a:cubicBezTo>
                      <a:pt x="2841" y="213"/>
                      <a:pt x="2382" y="0"/>
                      <a:pt x="1915" y="0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3"/>
              <p:cNvSpPr/>
              <p:nvPr/>
            </p:nvSpPr>
            <p:spPr>
              <a:xfrm>
                <a:off x="3612942" y="2863556"/>
                <a:ext cx="1000684" cy="1129627"/>
              </a:xfrm>
              <a:custGeom>
                <a:avLst/>
                <a:gdLst/>
                <a:ahLst/>
                <a:cxnLst/>
                <a:rect l="l" t="t" r="r" b="b"/>
                <a:pathLst>
                  <a:path w="36912" h="41458" extrusionOk="0">
                    <a:moveTo>
                      <a:pt x="14866" y="1"/>
                    </a:moveTo>
                    <a:cubicBezTo>
                      <a:pt x="13578" y="1"/>
                      <a:pt x="12198" y="1857"/>
                      <a:pt x="11826" y="2941"/>
                    </a:cubicBezTo>
                    <a:cubicBezTo>
                      <a:pt x="11791" y="3043"/>
                      <a:pt x="11415" y="4581"/>
                      <a:pt x="11450" y="4581"/>
                    </a:cubicBezTo>
                    <a:lnTo>
                      <a:pt x="11518" y="4581"/>
                    </a:lnTo>
                    <a:cubicBezTo>
                      <a:pt x="11279" y="4854"/>
                      <a:pt x="11039" y="5196"/>
                      <a:pt x="10800" y="5572"/>
                    </a:cubicBezTo>
                    <a:cubicBezTo>
                      <a:pt x="10356" y="6222"/>
                      <a:pt x="9843" y="6973"/>
                      <a:pt x="9331" y="7828"/>
                    </a:cubicBezTo>
                    <a:cubicBezTo>
                      <a:pt x="8784" y="8751"/>
                      <a:pt x="8305" y="9673"/>
                      <a:pt x="7861" y="10664"/>
                    </a:cubicBezTo>
                    <a:cubicBezTo>
                      <a:pt x="7383" y="11758"/>
                      <a:pt x="6972" y="12886"/>
                      <a:pt x="6665" y="14048"/>
                    </a:cubicBezTo>
                    <a:cubicBezTo>
                      <a:pt x="6699" y="14048"/>
                      <a:pt x="6699" y="14048"/>
                      <a:pt x="6665" y="14082"/>
                    </a:cubicBezTo>
                    <a:cubicBezTo>
                      <a:pt x="6665" y="13706"/>
                      <a:pt x="6562" y="12647"/>
                      <a:pt x="6528" y="12544"/>
                    </a:cubicBezTo>
                    <a:cubicBezTo>
                      <a:pt x="6289" y="11416"/>
                      <a:pt x="5161" y="9366"/>
                      <a:pt x="3862" y="9229"/>
                    </a:cubicBezTo>
                    <a:cubicBezTo>
                      <a:pt x="3821" y="9226"/>
                      <a:pt x="3780" y="9224"/>
                      <a:pt x="3739" y="9224"/>
                    </a:cubicBezTo>
                    <a:cubicBezTo>
                      <a:pt x="2937" y="9224"/>
                      <a:pt x="2254" y="9851"/>
                      <a:pt x="2222" y="10664"/>
                    </a:cubicBezTo>
                    <a:lnTo>
                      <a:pt x="2222" y="10835"/>
                    </a:lnTo>
                    <a:cubicBezTo>
                      <a:pt x="2222" y="11724"/>
                      <a:pt x="2940" y="12613"/>
                      <a:pt x="3623" y="13125"/>
                    </a:cubicBezTo>
                    <a:cubicBezTo>
                      <a:pt x="4409" y="13706"/>
                      <a:pt x="6494" y="14185"/>
                      <a:pt x="6665" y="14219"/>
                    </a:cubicBezTo>
                    <a:cubicBezTo>
                      <a:pt x="6391" y="15415"/>
                      <a:pt x="6186" y="16611"/>
                      <a:pt x="6084" y="17807"/>
                    </a:cubicBezTo>
                    <a:cubicBezTo>
                      <a:pt x="6016" y="18525"/>
                      <a:pt x="5981" y="19243"/>
                      <a:pt x="5947" y="19960"/>
                    </a:cubicBezTo>
                    <a:cubicBezTo>
                      <a:pt x="5913" y="19619"/>
                      <a:pt x="5879" y="19345"/>
                      <a:pt x="5879" y="19277"/>
                    </a:cubicBezTo>
                    <a:cubicBezTo>
                      <a:pt x="5640" y="18149"/>
                      <a:pt x="4478" y="16099"/>
                      <a:pt x="3179" y="15962"/>
                    </a:cubicBezTo>
                    <a:cubicBezTo>
                      <a:pt x="3139" y="15959"/>
                      <a:pt x="3100" y="15957"/>
                      <a:pt x="3060" y="15957"/>
                    </a:cubicBezTo>
                    <a:cubicBezTo>
                      <a:pt x="2287" y="15957"/>
                      <a:pt x="1603" y="16584"/>
                      <a:pt x="1538" y="17397"/>
                    </a:cubicBezTo>
                    <a:lnTo>
                      <a:pt x="1538" y="17568"/>
                    </a:lnTo>
                    <a:cubicBezTo>
                      <a:pt x="1538" y="18457"/>
                      <a:pt x="2290" y="19345"/>
                      <a:pt x="2974" y="19858"/>
                    </a:cubicBezTo>
                    <a:cubicBezTo>
                      <a:pt x="3657" y="20371"/>
                      <a:pt x="5435" y="20815"/>
                      <a:pt x="5913" y="20917"/>
                    </a:cubicBezTo>
                    <a:cubicBezTo>
                      <a:pt x="5913" y="21191"/>
                      <a:pt x="5879" y="21464"/>
                      <a:pt x="5879" y="21738"/>
                    </a:cubicBezTo>
                    <a:cubicBezTo>
                      <a:pt x="5810" y="23071"/>
                      <a:pt x="5776" y="24369"/>
                      <a:pt x="5708" y="25668"/>
                    </a:cubicBezTo>
                    <a:cubicBezTo>
                      <a:pt x="5674" y="26112"/>
                      <a:pt x="5605" y="26557"/>
                      <a:pt x="5571" y="27001"/>
                    </a:cubicBezTo>
                    <a:cubicBezTo>
                      <a:pt x="5537" y="26727"/>
                      <a:pt x="5503" y="26488"/>
                      <a:pt x="5503" y="26454"/>
                    </a:cubicBezTo>
                    <a:cubicBezTo>
                      <a:pt x="5264" y="25292"/>
                      <a:pt x="4136" y="23241"/>
                      <a:pt x="2837" y="23105"/>
                    </a:cubicBezTo>
                    <a:cubicBezTo>
                      <a:pt x="2796" y="23101"/>
                      <a:pt x="2755" y="23100"/>
                      <a:pt x="2714" y="23100"/>
                    </a:cubicBezTo>
                    <a:cubicBezTo>
                      <a:pt x="1912" y="23100"/>
                      <a:pt x="1229" y="23727"/>
                      <a:pt x="1197" y="24540"/>
                    </a:cubicBezTo>
                    <a:lnTo>
                      <a:pt x="1197" y="24711"/>
                    </a:lnTo>
                    <a:cubicBezTo>
                      <a:pt x="1197" y="25634"/>
                      <a:pt x="1914" y="26488"/>
                      <a:pt x="2598" y="27001"/>
                    </a:cubicBezTo>
                    <a:cubicBezTo>
                      <a:pt x="3316" y="27548"/>
                      <a:pt x="4922" y="27924"/>
                      <a:pt x="5469" y="28060"/>
                    </a:cubicBezTo>
                    <a:cubicBezTo>
                      <a:pt x="5400" y="28505"/>
                      <a:pt x="5332" y="28983"/>
                      <a:pt x="5264" y="29427"/>
                    </a:cubicBezTo>
                    <a:cubicBezTo>
                      <a:pt x="5195" y="29701"/>
                      <a:pt x="5161" y="30008"/>
                      <a:pt x="5093" y="30316"/>
                    </a:cubicBezTo>
                    <a:lnTo>
                      <a:pt x="4888" y="31170"/>
                    </a:lnTo>
                    <a:cubicBezTo>
                      <a:pt x="4751" y="31717"/>
                      <a:pt x="4580" y="32264"/>
                      <a:pt x="4409" y="32811"/>
                    </a:cubicBezTo>
                    <a:cubicBezTo>
                      <a:pt x="4307" y="33187"/>
                      <a:pt x="4204" y="33529"/>
                      <a:pt x="4102" y="33904"/>
                    </a:cubicBezTo>
                    <a:cubicBezTo>
                      <a:pt x="4136" y="33460"/>
                      <a:pt x="4170" y="32572"/>
                      <a:pt x="4170" y="32469"/>
                    </a:cubicBezTo>
                    <a:cubicBezTo>
                      <a:pt x="4102" y="31341"/>
                      <a:pt x="3281" y="29120"/>
                      <a:pt x="2017" y="28778"/>
                    </a:cubicBezTo>
                    <a:cubicBezTo>
                      <a:pt x="1911" y="28756"/>
                      <a:pt x="1804" y="28745"/>
                      <a:pt x="1699" y="28745"/>
                    </a:cubicBezTo>
                    <a:cubicBezTo>
                      <a:pt x="994" y="28745"/>
                      <a:pt x="350" y="29226"/>
                      <a:pt x="171" y="29940"/>
                    </a:cubicBezTo>
                    <a:cubicBezTo>
                      <a:pt x="171" y="30008"/>
                      <a:pt x="171" y="30043"/>
                      <a:pt x="171" y="30111"/>
                    </a:cubicBezTo>
                    <a:cubicBezTo>
                      <a:pt x="0" y="31034"/>
                      <a:pt x="616" y="31991"/>
                      <a:pt x="1231" y="32606"/>
                    </a:cubicBezTo>
                    <a:cubicBezTo>
                      <a:pt x="1812" y="33221"/>
                      <a:pt x="3794" y="34041"/>
                      <a:pt x="4033" y="34144"/>
                    </a:cubicBezTo>
                    <a:cubicBezTo>
                      <a:pt x="3828" y="34725"/>
                      <a:pt x="3657" y="35306"/>
                      <a:pt x="3452" y="35853"/>
                    </a:cubicBezTo>
                    <a:cubicBezTo>
                      <a:pt x="2837" y="37698"/>
                      <a:pt x="2222" y="39236"/>
                      <a:pt x="1812" y="40296"/>
                    </a:cubicBezTo>
                    <a:cubicBezTo>
                      <a:pt x="1778" y="40330"/>
                      <a:pt x="1778" y="40364"/>
                      <a:pt x="1743" y="40398"/>
                    </a:cubicBezTo>
                    <a:lnTo>
                      <a:pt x="2530" y="40808"/>
                    </a:lnTo>
                    <a:cubicBezTo>
                      <a:pt x="2564" y="40740"/>
                      <a:pt x="2598" y="40671"/>
                      <a:pt x="2598" y="40603"/>
                    </a:cubicBezTo>
                    <a:cubicBezTo>
                      <a:pt x="3042" y="39544"/>
                      <a:pt x="3589" y="37972"/>
                      <a:pt x="4204" y="36092"/>
                    </a:cubicBezTo>
                    <a:cubicBezTo>
                      <a:pt x="4375" y="35477"/>
                      <a:pt x="4580" y="34861"/>
                      <a:pt x="4785" y="34178"/>
                    </a:cubicBezTo>
                    <a:cubicBezTo>
                      <a:pt x="5435" y="34280"/>
                      <a:pt x="6084" y="34315"/>
                      <a:pt x="6733" y="34315"/>
                    </a:cubicBezTo>
                    <a:cubicBezTo>
                      <a:pt x="6972" y="35272"/>
                      <a:pt x="8066" y="36844"/>
                      <a:pt x="8203" y="37015"/>
                    </a:cubicBezTo>
                    <a:cubicBezTo>
                      <a:pt x="7724" y="37425"/>
                      <a:pt x="7246" y="37801"/>
                      <a:pt x="6802" y="38142"/>
                    </a:cubicBezTo>
                    <a:cubicBezTo>
                      <a:pt x="5264" y="39339"/>
                      <a:pt x="3897" y="40261"/>
                      <a:pt x="2974" y="40911"/>
                    </a:cubicBezTo>
                    <a:lnTo>
                      <a:pt x="2837" y="41013"/>
                    </a:lnTo>
                    <a:lnTo>
                      <a:pt x="3692" y="41458"/>
                    </a:lnTo>
                    <a:cubicBezTo>
                      <a:pt x="4614" y="40808"/>
                      <a:pt x="5845" y="39885"/>
                      <a:pt x="7280" y="38758"/>
                    </a:cubicBezTo>
                    <a:cubicBezTo>
                      <a:pt x="7759" y="38347"/>
                      <a:pt x="8271" y="37937"/>
                      <a:pt x="8818" y="37459"/>
                    </a:cubicBezTo>
                    <a:cubicBezTo>
                      <a:pt x="8989" y="37630"/>
                      <a:pt x="10561" y="38963"/>
                      <a:pt x="11484" y="39202"/>
                    </a:cubicBezTo>
                    <a:cubicBezTo>
                      <a:pt x="11867" y="39314"/>
                      <a:pt x="12316" y="39395"/>
                      <a:pt x="12764" y="39395"/>
                    </a:cubicBezTo>
                    <a:cubicBezTo>
                      <a:pt x="13275" y="39395"/>
                      <a:pt x="13783" y="39288"/>
                      <a:pt x="14184" y="38997"/>
                    </a:cubicBezTo>
                    <a:cubicBezTo>
                      <a:pt x="14867" y="38484"/>
                      <a:pt x="15038" y="37561"/>
                      <a:pt x="14560" y="36844"/>
                    </a:cubicBezTo>
                    <a:lnTo>
                      <a:pt x="14457" y="36707"/>
                    </a:lnTo>
                    <a:cubicBezTo>
                      <a:pt x="14044" y="36262"/>
                      <a:pt x="13320" y="36098"/>
                      <a:pt x="12557" y="36098"/>
                    </a:cubicBezTo>
                    <a:cubicBezTo>
                      <a:pt x="11680" y="36098"/>
                      <a:pt x="10752" y="36314"/>
                      <a:pt x="10185" y="36570"/>
                    </a:cubicBezTo>
                    <a:cubicBezTo>
                      <a:pt x="10117" y="36604"/>
                      <a:pt x="9502" y="36980"/>
                      <a:pt x="9091" y="37220"/>
                    </a:cubicBezTo>
                    <a:cubicBezTo>
                      <a:pt x="9296" y="37049"/>
                      <a:pt x="9502" y="36878"/>
                      <a:pt x="9741" y="36673"/>
                    </a:cubicBezTo>
                    <a:cubicBezTo>
                      <a:pt x="10151" y="36297"/>
                      <a:pt x="10595" y="35921"/>
                      <a:pt x="11039" y="35511"/>
                    </a:cubicBezTo>
                    <a:lnTo>
                      <a:pt x="11689" y="34861"/>
                    </a:lnTo>
                    <a:cubicBezTo>
                      <a:pt x="11894" y="34656"/>
                      <a:pt x="12099" y="34417"/>
                      <a:pt x="12304" y="34178"/>
                    </a:cubicBezTo>
                    <a:cubicBezTo>
                      <a:pt x="12817" y="33665"/>
                      <a:pt x="13261" y="33084"/>
                      <a:pt x="13739" y="32469"/>
                    </a:cubicBezTo>
                    <a:cubicBezTo>
                      <a:pt x="14047" y="32845"/>
                      <a:pt x="15243" y="34178"/>
                      <a:pt x="16029" y="34554"/>
                    </a:cubicBezTo>
                    <a:cubicBezTo>
                      <a:pt x="16523" y="34768"/>
                      <a:pt x="17151" y="34956"/>
                      <a:pt x="17753" y="34956"/>
                    </a:cubicBezTo>
                    <a:cubicBezTo>
                      <a:pt x="18110" y="34956"/>
                      <a:pt x="18458" y="34890"/>
                      <a:pt x="18763" y="34725"/>
                    </a:cubicBezTo>
                    <a:cubicBezTo>
                      <a:pt x="19515" y="34349"/>
                      <a:pt x="19823" y="33426"/>
                      <a:pt x="19447" y="32640"/>
                    </a:cubicBezTo>
                    <a:cubicBezTo>
                      <a:pt x="19413" y="32606"/>
                      <a:pt x="19413" y="32572"/>
                      <a:pt x="19379" y="32503"/>
                    </a:cubicBezTo>
                    <a:cubicBezTo>
                      <a:pt x="18902" y="31800"/>
                      <a:pt x="17705" y="31549"/>
                      <a:pt x="16623" y="31549"/>
                    </a:cubicBezTo>
                    <a:cubicBezTo>
                      <a:pt x="16074" y="31549"/>
                      <a:pt x="15555" y="31614"/>
                      <a:pt x="15175" y="31717"/>
                    </a:cubicBezTo>
                    <a:cubicBezTo>
                      <a:pt x="15106" y="31751"/>
                      <a:pt x="14320" y="32059"/>
                      <a:pt x="13910" y="32230"/>
                    </a:cubicBezTo>
                    <a:cubicBezTo>
                      <a:pt x="14150" y="31888"/>
                      <a:pt x="14457" y="31546"/>
                      <a:pt x="14696" y="31170"/>
                    </a:cubicBezTo>
                    <a:cubicBezTo>
                      <a:pt x="15482" y="30111"/>
                      <a:pt x="16200" y="29051"/>
                      <a:pt x="16952" y="27958"/>
                    </a:cubicBezTo>
                    <a:lnTo>
                      <a:pt x="17636" y="26967"/>
                    </a:lnTo>
                    <a:cubicBezTo>
                      <a:pt x="17738" y="27103"/>
                      <a:pt x="19139" y="28710"/>
                      <a:pt x="20028" y="29086"/>
                    </a:cubicBezTo>
                    <a:cubicBezTo>
                      <a:pt x="20512" y="29317"/>
                      <a:pt x="21113" y="29497"/>
                      <a:pt x="21695" y="29497"/>
                    </a:cubicBezTo>
                    <a:cubicBezTo>
                      <a:pt x="22058" y="29497"/>
                      <a:pt x="22413" y="29427"/>
                      <a:pt x="22728" y="29256"/>
                    </a:cubicBezTo>
                    <a:cubicBezTo>
                      <a:pt x="23480" y="28881"/>
                      <a:pt x="23822" y="27958"/>
                      <a:pt x="23446" y="27206"/>
                    </a:cubicBezTo>
                    <a:cubicBezTo>
                      <a:pt x="23411" y="27172"/>
                      <a:pt x="23377" y="27103"/>
                      <a:pt x="23343" y="27069"/>
                    </a:cubicBezTo>
                    <a:cubicBezTo>
                      <a:pt x="22865" y="26340"/>
                      <a:pt x="21657" y="26082"/>
                      <a:pt x="20581" y="26082"/>
                    </a:cubicBezTo>
                    <a:cubicBezTo>
                      <a:pt x="20043" y="26082"/>
                      <a:pt x="19538" y="26146"/>
                      <a:pt x="19174" y="26249"/>
                    </a:cubicBezTo>
                    <a:cubicBezTo>
                      <a:pt x="19071" y="26283"/>
                      <a:pt x="17943" y="26762"/>
                      <a:pt x="17670" y="26898"/>
                    </a:cubicBezTo>
                    <a:cubicBezTo>
                      <a:pt x="18182" y="26146"/>
                      <a:pt x="18695" y="25429"/>
                      <a:pt x="19242" y="24745"/>
                    </a:cubicBezTo>
                    <a:cubicBezTo>
                      <a:pt x="19925" y="23822"/>
                      <a:pt x="20711" y="22934"/>
                      <a:pt x="21532" y="22079"/>
                    </a:cubicBezTo>
                    <a:cubicBezTo>
                      <a:pt x="21600" y="22148"/>
                      <a:pt x="23035" y="23822"/>
                      <a:pt x="23958" y="24267"/>
                    </a:cubicBezTo>
                    <a:cubicBezTo>
                      <a:pt x="24452" y="24481"/>
                      <a:pt x="25066" y="24669"/>
                      <a:pt x="25659" y="24669"/>
                    </a:cubicBezTo>
                    <a:cubicBezTo>
                      <a:pt x="26010" y="24669"/>
                      <a:pt x="26353" y="24603"/>
                      <a:pt x="26658" y="24438"/>
                    </a:cubicBezTo>
                    <a:cubicBezTo>
                      <a:pt x="27410" y="24062"/>
                      <a:pt x="27718" y="23139"/>
                      <a:pt x="27342" y="22353"/>
                    </a:cubicBezTo>
                    <a:cubicBezTo>
                      <a:pt x="27342" y="22319"/>
                      <a:pt x="27308" y="22284"/>
                      <a:pt x="27273" y="22216"/>
                    </a:cubicBezTo>
                    <a:cubicBezTo>
                      <a:pt x="26797" y="21513"/>
                      <a:pt x="25599" y="21262"/>
                      <a:pt x="24518" y="21262"/>
                    </a:cubicBezTo>
                    <a:cubicBezTo>
                      <a:pt x="23968" y="21262"/>
                      <a:pt x="23449" y="21327"/>
                      <a:pt x="23070" y="21430"/>
                    </a:cubicBezTo>
                    <a:cubicBezTo>
                      <a:pt x="23001" y="21430"/>
                      <a:pt x="22147" y="21806"/>
                      <a:pt x="21771" y="21977"/>
                    </a:cubicBezTo>
                    <a:lnTo>
                      <a:pt x="21703" y="21909"/>
                    </a:lnTo>
                    <a:cubicBezTo>
                      <a:pt x="22557" y="21088"/>
                      <a:pt x="23480" y="20371"/>
                      <a:pt x="24471" y="19721"/>
                    </a:cubicBezTo>
                    <a:cubicBezTo>
                      <a:pt x="25018" y="19345"/>
                      <a:pt x="25565" y="19038"/>
                      <a:pt x="26077" y="18730"/>
                    </a:cubicBezTo>
                    <a:cubicBezTo>
                      <a:pt x="26316" y="19072"/>
                      <a:pt x="27410" y="20610"/>
                      <a:pt x="28196" y="21088"/>
                    </a:cubicBezTo>
                    <a:cubicBezTo>
                      <a:pt x="28761" y="21432"/>
                      <a:pt x="29449" y="21705"/>
                      <a:pt x="30108" y="21705"/>
                    </a:cubicBezTo>
                    <a:cubicBezTo>
                      <a:pt x="30367" y="21705"/>
                      <a:pt x="30621" y="21663"/>
                      <a:pt x="30862" y="21567"/>
                    </a:cubicBezTo>
                    <a:cubicBezTo>
                      <a:pt x="31648" y="21259"/>
                      <a:pt x="32058" y="20371"/>
                      <a:pt x="31785" y="19585"/>
                    </a:cubicBezTo>
                    <a:cubicBezTo>
                      <a:pt x="31785" y="19516"/>
                      <a:pt x="31750" y="19482"/>
                      <a:pt x="31716" y="19414"/>
                    </a:cubicBezTo>
                    <a:cubicBezTo>
                      <a:pt x="31223" y="18481"/>
                      <a:pt x="29629" y="18121"/>
                      <a:pt x="28435" y="18121"/>
                    </a:cubicBezTo>
                    <a:cubicBezTo>
                      <a:pt x="28142" y="18121"/>
                      <a:pt x="27872" y="18143"/>
                      <a:pt x="27649" y="18183"/>
                    </a:cubicBezTo>
                    <a:cubicBezTo>
                      <a:pt x="27581" y="18183"/>
                      <a:pt x="26966" y="18354"/>
                      <a:pt x="26487" y="18491"/>
                    </a:cubicBezTo>
                    <a:lnTo>
                      <a:pt x="27205" y="18115"/>
                    </a:lnTo>
                    <a:cubicBezTo>
                      <a:pt x="28094" y="17636"/>
                      <a:pt x="28914" y="17295"/>
                      <a:pt x="29666" y="16953"/>
                    </a:cubicBezTo>
                    <a:cubicBezTo>
                      <a:pt x="30076" y="16782"/>
                      <a:pt x="30452" y="16645"/>
                      <a:pt x="30828" y="16509"/>
                    </a:cubicBezTo>
                    <a:cubicBezTo>
                      <a:pt x="31238" y="16714"/>
                      <a:pt x="32878" y="17568"/>
                      <a:pt x="33767" y="17602"/>
                    </a:cubicBezTo>
                    <a:cubicBezTo>
                      <a:pt x="33884" y="17611"/>
                      <a:pt x="34005" y="17616"/>
                      <a:pt x="34127" y="17616"/>
                    </a:cubicBezTo>
                    <a:cubicBezTo>
                      <a:pt x="34935" y="17616"/>
                      <a:pt x="35826" y="17405"/>
                      <a:pt x="36330" y="16782"/>
                    </a:cubicBezTo>
                    <a:cubicBezTo>
                      <a:pt x="36911" y="16167"/>
                      <a:pt x="36843" y="15176"/>
                      <a:pt x="36193" y="14629"/>
                    </a:cubicBezTo>
                    <a:lnTo>
                      <a:pt x="36125" y="14561"/>
                    </a:lnTo>
                    <a:cubicBezTo>
                      <a:pt x="35827" y="14349"/>
                      <a:pt x="35440" y="14262"/>
                      <a:pt x="35017" y="14262"/>
                    </a:cubicBezTo>
                    <a:cubicBezTo>
                      <a:pt x="33935" y="14262"/>
                      <a:pt x="32619" y="14831"/>
                      <a:pt x="31956" y="15347"/>
                    </a:cubicBezTo>
                    <a:cubicBezTo>
                      <a:pt x="31853" y="15381"/>
                      <a:pt x="30725" y="16474"/>
                      <a:pt x="30725" y="16509"/>
                    </a:cubicBezTo>
                    <a:lnTo>
                      <a:pt x="30759" y="16509"/>
                    </a:lnTo>
                    <a:cubicBezTo>
                      <a:pt x="30418" y="16611"/>
                      <a:pt x="30042" y="16748"/>
                      <a:pt x="29632" y="16919"/>
                    </a:cubicBezTo>
                    <a:cubicBezTo>
                      <a:pt x="28880" y="17226"/>
                      <a:pt x="28059" y="17568"/>
                      <a:pt x="27171" y="18012"/>
                    </a:cubicBezTo>
                    <a:cubicBezTo>
                      <a:pt x="26214" y="18457"/>
                      <a:pt x="25257" y="19004"/>
                      <a:pt x="24368" y="19550"/>
                    </a:cubicBezTo>
                    <a:cubicBezTo>
                      <a:pt x="23343" y="20200"/>
                      <a:pt x="22420" y="20917"/>
                      <a:pt x="21532" y="21738"/>
                    </a:cubicBezTo>
                    <a:lnTo>
                      <a:pt x="21498" y="21772"/>
                    </a:lnTo>
                    <a:cubicBezTo>
                      <a:pt x="21668" y="21430"/>
                      <a:pt x="22181" y="20473"/>
                      <a:pt x="22215" y="20405"/>
                    </a:cubicBezTo>
                    <a:cubicBezTo>
                      <a:pt x="22625" y="19311"/>
                      <a:pt x="22830" y="16987"/>
                      <a:pt x="21805" y="16133"/>
                    </a:cubicBezTo>
                    <a:cubicBezTo>
                      <a:pt x="21532" y="15925"/>
                      <a:pt x="21210" y="15826"/>
                      <a:pt x="20889" y="15826"/>
                    </a:cubicBezTo>
                    <a:cubicBezTo>
                      <a:pt x="20366" y="15826"/>
                      <a:pt x="19846" y="16090"/>
                      <a:pt x="19549" y="16577"/>
                    </a:cubicBezTo>
                    <a:cubicBezTo>
                      <a:pt x="19037" y="17329"/>
                      <a:pt x="19174" y="18457"/>
                      <a:pt x="19481" y="19277"/>
                    </a:cubicBezTo>
                    <a:cubicBezTo>
                      <a:pt x="19789" y="20200"/>
                      <a:pt x="21292" y="21738"/>
                      <a:pt x="21395" y="21840"/>
                    </a:cubicBezTo>
                    <a:cubicBezTo>
                      <a:pt x="20506" y="22660"/>
                      <a:pt x="19686" y="23583"/>
                      <a:pt x="18934" y="24540"/>
                    </a:cubicBezTo>
                    <a:cubicBezTo>
                      <a:pt x="18524" y="25087"/>
                      <a:pt x="18080" y="25634"/>
                      <a:pt x="17670" y="26249"/>
                    </a:cubicBezTo>
                    <a:cubicBezTo>
                      <a:pt x="17806" y="25941"/>
                      <a:pt x="17943" y="25668"/>
                      <a:pt x="17943" y="25634"/>
                    </a:cubicBezTo>
                    <a:cubicBezTo>
                      <a:pt x="18387" y="24574"/>
                      <a:pt x="18558" y="22216"/>
                      <a:pt x="17567" y="21362"/>
                    </a:cubicBezTo>
                    <a:cubicBezTo>
                      <a:pt x="17288" y="21153"/>
                      <a:pt x="16964" y="21052"/>
                      <a:pt x="16643" y="21052"/>
                    </a:cubicBezTo>
                    <a:cubicBezTo>
                      <a:pt x="16177" y="21052"/>
                      <a:pt x="15718" y="21265"/>
                      <a:pt x="15414" y="21669"/>
                    </a:cubicBezTo>
                    <a:cubicBezTo>
                      <a:pt x="15380" y="21703"/>
                      <a:pt x="15346" y="21738"/>
                      <a:pt x="15312" y="21806"/>
                    </a:cubicBezTo>
                    <a:cubicBezTo>
                      <a:pt x="14799" y="22558"/>
                      <a:pt x="14936" y="23686"/>
                      <a:pt x="15209" y="24506"/>
                    </a:cubicBezTo>
                    <a:cubicBezTo>
                      <a:pt x="15517" y="25326"/>
                      <a:pt x="16747" y="26659"/>
                      <a:pt x="17089" y="27001"/>
                    </a:cubicBezTo>
                    <a:lnTo>
                      <a:pt x="16576" y="27684"/>
                    </a:lnTo>
                    <a:cubicBezTo>
                      <a:pt x="15790" y="28744"/>
                      <a:pt x="15038" y="29803"/>
                      <a:pt x="14252" y="30829"/>
                    </a:cubicBezTo>
                    <a:cubicBezTo>
                      <a:pt x="13979" y="31205"/>
                      <a:pt x="13705" y="31546"/>
                      <a:pt x="13398" y="31888"/>
                    </a:cubicBezTo>
                    <a:cubicBezTo>
                      <a:pt x="13534" y="31649"/>
                      <a:pt x="13671" y="31410"/>
                      <a:pt x="13671" y="31375"/>
                    </a:cubicBezTo>
                    <a:cubicBezTo>
                      <a:pt x="14115" y="30316"/>
                      <a:pt x="14286" y="27958"/>
                      <a:pt x="13261" y="27103"/>
                    </a:cubicBezTo>
                    <a:cubicBezTo>
                      <a:pt x="12996" y="26894"/>
                      <a:pt x="12674" y="26793"/>
                      <a:pt x="12351" y="26793"/>
                    </a:cubicBezTo>
                    <a:cubicBezTo>
                      <a:pt x="11883" y="26793"/>
                      <a:pt x="11411" y="27006"/>
                      <a:pt x="11108" y="27411"/>
                    </a:cubicBezTo>
                    <a:cubicBezTo>
                      <a:pt x="11074" y="27445"/>
                      <a:pt x="11039" y="27479"/>
                      <a:pt x="11005" y="27548"/>
                    </a:cubicBezTo>
                    <a:cubicBezTo>
                      <a:pt x="10493" y="28300"/>
                      <a:pt x="10664" y="29427"/>
                      <a:pt x="10937" y="30248"/>
                    </a:cubicBezTo>
                    <a:cubicBezTo>
                      <a:pt x="11245" y="31068"/>
                      <a:pt x="12338" y="32298"/>
                      <a:pt x="12714" y="32708"/>
                    </a:cubicBezTo>
                    <a:cubicBezTo>
                      <a:pt x="12441" y="33050"/>
                      <a:pt x="12133" y="33392"/>
                      <a:pt x="11826" y="33734"/>
                    </a:cubicBezTo>
                    <a:cubicBezTo>
                      <a:pt x="11620" y="33939"/>
                      <a:pt x="11415" y="34144"/>
                      <a:pt x="11176" y="34383"/>
                    </a:cubicBezTo>
                    <a:lnTo>
                      <a:pt x="10527" y="34998"/>
                    </a:lnTo>
                    <a:cubicBezTo>
                      <a:pt x="10117" y="35374"/>
                      <a:pt x="9672" y="35750"/>
                      <a:pt x="9228" y="36126"/>
                    </a:cubicBezTo>
                    <a:cubicBezTo>
                      <a:pt x="8921" y="36365"/>
                      <a:pt x="8647" y="36604"/>
                      <a:pt x="8374" y="36844"/>
                    </a:cubicBezTo>
                    <a:cubicBezTo>
                      <a:pt x="8647" y="36468"/>
                      <a:pt x="9194" y="35750"/>
                      <a:pt x="9228" y="35716"/>
                    </a:cubicBezTo>
                    <a:cubicBezTo>
                      <a:pt x="9707" y="34793"/>
                      <a:pt x="9946" y="33768"/>
                      <a:pt x="9946" y="32777"/>
                    </a:cubicBezTo>
                    <a:cubicBezTo>
                      <a:pt x="9980" y="32674"/>
                      <a:pt x="10048" y="32572"/>
                      <a:pt x="10083" y="32469"/>
                    </a:cubicBezTo>
                    <a:cubicBezTo>
                      <a:pt x="10390" y="31649"/>
                      <a:pt x="10014" y="30760"/>
                      <a:pt x="9228" y="30453"/>
                    </a:cubicBezTo>
                    <a:lnTo>
                      <a:pt x="9057" y="30384"/>
                    </a:lnTo>
                    <a:cubicBezTo>
                      <a:pt x="8948" y="30358"/>
                      <a:pt x="8834" y="30345"/>
                      <a:pt x="8718" y="30345"/>
                    </a:cubicBezTo>
                    <a:cubicBezTo>
                      <a:pt x="7499" y="30345"/>
                      <a:pt x="5996" y="31735"/>
                      <a:pt x="5435" y="32640"/>
                    </a:cubicBezTo>
                    <a:cubicBezTo>
                      <a:pt x="5400" y="32674"/>
                      <a:pt x="5059" y="33358"/>
                      <a:pt x="4888" y="33802"/>
                    </a:cubicBezTo>
                    <a:cubicBezTo>
                      <a:pt x="4956" y="33529"/>
                      <a:pt x="5024" y="33255"/>
                      <a:pt x="5093" y="32982"/>
                    </a:cubicBezTo>
                    <a:cubicBezTo>
                      <a:pt x="5264" y="32435"/>
                      <a:pt x="5400" y="31888"/>
                      <a:pt x="5537" y="31273"/>
                    </a:cubicBezTo>
                    <a:cubicBezTo>
                      <a:pt x="5605" y="30965"/>
                      <a:pt x="5640" y="30692"/>
                      <a:pt x="5708" y="30384"/>
                    </a:cubicBezTo>
                    <a:cubicBezTo>
                      <a:pt x="5776" y="30111"/>
                      <a:pt x="5810" y="29769"/>
                      <a:pt x="5879" y="29462"/>
                    </a:cubicBezTo>
                    <a:cubicBezTo>
                      <a:pt x="5981" y="28744"/>
                      <a:pt x="6050" y="28026"/>
                      <a:pt x="6118" y="27274"/>
                    </a:cubicBezTo>
                    <a:cubicBezTo>
                      <a:pt x="6534" y="27393"/>
                      <a:pt x="7905" y="27744"/>
                      <a:pt x="8818" y="27744"/>
                    </a:cubicBezTo>
                    <a:cubicBezTo>
                      <a:pt x="8955" y="27744"/>
                      <a:pt x="9082" y="27736"/>
                      <a:pt x="9194" y="27719"/>
                    </a:cubicBezTo>
                    <a:cubicBezTo>
                      <a:pt x="10048" y="27548"/>
                      <a:pt x="11108" y="27172"/>
                      <a:pt x="11552" y="26351"/>
                    </a:cubicBezTo>
                    <a:cubicBezTo>
                      <a:pt x="11996" y="25634"/>
                      <a:pt x="11723" y="24677"/>
                      <a:pt x="11005" y="24267"/>
                    </a:cubicBezTo>
                    <a:cubicBezTo>
                      <a:pt x="10971" y="24233"/>
                      <a:pt x="10903" y="24198"/>
                      <a:pt x="10834" y="24164"/>
                    </a:cubicBezTo>
                    <a:cubicBezTo>
                      <a:pt x="10654" y="24092"/>
                      <a:pt x="10455" y="24059"/>
                      <a:pt x="10245" y="24059"/>
                    </a:cubicBezTo>
                    <a:cubicBezTo>
                      <a:pt x="9067" y="24059"/>
                      <a:pt x="7542" y="25085"/>
                      <a:pt x="6904" y="25839"/>
                    </a:cubicBezTo>
                    <a:cubicBezTo>
                      <a:pt x="6870" y="25873"/>
                      <a:pt x="6391" y="26591"/>
                      <a:pt x="6152" y="26967"/>
                    </a:cubicBezTo>
                    <a:cubicBezTo>
                      <a:pt x="6186" y="26557"/>
                      <a:pt x="6221" y="26078"/>
                      <a:pt x="6221" y="25634"/>
                    </a:cubicBezTo>
                    <a:cubicBezTo>
                      <a:pt x="6289" y="24335"/>
                      <a:pt x="6289" y="23002"/>
                      <a:pt x="6323" y="21703"/>
                    </a:cubicBezTo>
                    <a:cubicBezTo>
                      <a:pt x="6323" y="21293"/>
                      <a:pt x="6323" y="20883"/>
                      <a:pt x="6357" y="20473"/>
                    </a:cubicBezTo>
                    <a:cubicBezTo>
                      <a:pt x="6506" y="20533"/>
                      <a:pt x="8061" y="20983"/>
                      <a:pt x="9113" y="20983"/>
                    </a:cubicBezTo>
                    <a:cubicBezTo>
                      <a:pt x="9267" y="20983"/>
                      <a:pt x="9410" y="20973"/>
                      <a:pt x="9536" y="20952"/>
                    </a:cubicBezTo>
                    <a:cubicBezTo>
                      <a:pt x="10390" y="20849"/>
                      <a:pt x="11450" y="20439"/>
                      <a:pt x="11894" y="19619"/>
                    </a:cubicBezTo>
                    <a:cubicBezTo>
                      <a:pt x="12338" y="18867"/>
                      <a:pt x="12065" y="17910"/>
                      <a:pt x="11313" y="17466"/>
                    </a:cubicBezTo>
                    <a:cubicBezTo>
                      <a:pt x="11279" y="17466"/>
                      <a:pt x="11245" y="17431"/>
                      <a:pt x="11176" y="17397"/>
                    </a:cubicBezTo>
                    <a:cubicBezTo>
                      <a:pt x="10995" y="17325"/>
                      <a:pt x="10797" y="17292"/>
                      <a:pt x="10587" y="17292"/>
                    </a:cubicBezTo>
                    <a:cubicBezTo>
                      <a:pt x="9409" y="17292"/>
                      <a:pt x="7884" y="18318"/>
                      <a:pt x="7246" y="19072"/>
                    </a:cubicBezTo>
                    <a:cubicBezTo>
                      <a:pt x="7178" y="19140"/>
                      <a:pt x="6494" y="20131"/>
                      <a:pt x="6357" y="20405"/>
                    </a:cubicBezTo>
                    <a:cubicBezTo>
                      <a:pt x="6357" y="19516"/>
                      <a:pt x="6391" y="18628"/>
                      <a:pt x="6460" y="17773"/>
                    </a:cubicBezTo>
                    <a:cubicBezTo>
                      <a:pt x="6562" y="16577"/>
                      <a:pt x="6699" y="15415"/>
                      <a:pt x="6938" y="14253"/>
                    </a:cubicBezTo>
                    <a:cubicBezTo>
                      <a:pt x="6999" y="14253"/>
                      <a:pt x="8661" y="14760"/>
                      <a:pt x="9730" y="14760"/>
                    </a:cubicBezTo>
                    <a:cubicBezTo>
                      <a:pt x="9871" y="14760"/>
                      <a:pt x="10001" y="14751"/>
                      <a:pt x="10117" y="14731"/>
                    </a:cubicBezTo>
                    <a:cubicBezTo>
                      <a:pt x="10971" y="14629"/>
                      <a:pt x="12031" y="14219"/>
                      <a:pt x="12475" y="13399"/>
                    </a:cubicBezTo>
                    <a:cubicBezTo>
                      <a:pt x="12919" y="12647"/>
                      <a:pt x="12680" y="11690"/>
                      <a:pt x="11928" y="11280"/>
                    </a:cubicBezTo>
                    <a:cubicBezTo>
                      <a:pt x="11894" y="11245"/>
                      <a:pt x="11826" y="11211"/>
                      <a:pt x="11791" y="11177"/>
                    </a:cubicBezTo>
                    <a:cubicBezTo>
                      <a:pt x="11611" y="11105"/>
                      <a:pt x="11412" y="11072"/>
                      <a:pt x="11202" y="11072"/>
                    </a:cubicBezTo>
                    <a:cubicBezTo>
                      <a:pt x="10024" y="11072"/>
                      <a:pt x="8499" y="12097"/>
                      <a:pt x="7861" y="12852"/>
                    </a:cubicBezTo>
                    <a:cubicBezTo>
                      <a:pt x="7793" y="12886"/>
                      <a:pt x="7280" y="13672"/>
                      <a:pt x="7041" y="14048"/>
                    </a:cubicBezTo>
                    <a:lnTo>
                      <a:pt x="6972" y="14014"/>
                    </a:lnTo>
                    <a:cubicBezTo>
                      <a:pt x="7246" y="12852"/>
                      <a:pt x="7622" y="11724"/>
                      <a:pt x="8066" y="10630"/>
                    </a:cubicBezTo>
                    <a:cubicBezTo>
                      <a:pt x="8305" y="10049"/>
                      <a:pt x="8579" y="9468"/>
                      <a:pt x="8852" y="8921"/>
                    </a:cubicBezTo>
                    <a:cubicBezTo>
                      <a:pt x="9252" y="9088"/>
                      <a:pt x="10921" y="9743"/>
                      <a:pt x="11859" y="9743"/>
                    </a:cubicBezTo>
                    <a:cubicBezTo>
                      <a:pt x="11883" y="9743"/>
                      <a:pt x="11906" y="9743"/>
                      <a:pt x="11928" y="9742"/>
                    </a:cubicBezTo>
                    <a:cubicBezTo>
                      <a:pt x="12817" y="9673"/>
                      <a:pt x="13876" y="9400"/>
                      <a:pt x="14423" y="8648"/>
                    </a:cubicBezTo>
                    <a:cubicBezTo>
                      <a:pt x="14867" y="7965"/>
                      <a:pt x="14696" y="7076"/>
                      <a:pt x="14081" y="6597"/>
                    </a:cubicBezTo>
                    <a:cubicBezTo>
                      <a:pt x="14013" y="6563"/>
                      <a:pt x="13979" y="6529"/>
                      <a:pt x="13944" y="6495"/>
                    </a:cubicBezTo>
                    <a:cubicBezTo>
                      <a:pt x="13701" y="6366"/>
                      <a:pt x="13417" y="6311"/>
                      <a:pt x="13112" y="6311"/>
                    </a:cubicBezTo>
                    <a:cubicBezTo>
                      <a:pt x="11962" y="6311"/>
                      <a:pt x="10519" y="7097"/>
                      <a:pt x="9843" y="7691"/>
                    </a:cubicBezTo>
                    <a:cubicBezTo>
                      <a:pt x="9775" y="7759"/>
                      <a:pt x="9365" y="8238"/>
                      <a:pt x="9057" y="8614"/>
                    </a:cubicBezTo>
                    <a:cubicBezTo>
                      <a:pt x="9194" y="8375"/>
                      <a:pt x="9331" y="8101"/>
                      <a:pt x="9467" y="7896"/>
                    </a:cubicBezTo>
                    <a:cubicBezTo>
                      <a:pt x="9946" y="7042"/>
                      <a:pt x="10424" y="6256"/>
                      <a:pt x="10869" y="5572"/>
                    </a:cubicBezTo>
                    <a:cubicBezTo>
                      <a:pt x="11108" y="5196"/>
                      <a:pt x="11347" y="4889"/>
                      <a:pt x="11586" y="4547"/>
                    </a:cubicBezTo>
                    <a:cubicBezTo>
                      <a:pt x="12031" y="4513"/>
                      <a:pt x="13876" y="4308"/>
                      <a:pt x="14628" y="3863"/>
                    </a:cubicBezTo>
                    <a:cubicBezTo>
                      <a:pt x="15414" y="3419"/>
                      <a:pt x="16234" y="2667"/>
                      <a:pt x="16337" y="1744"/>
                    </a:cubicBezTo>
                    <a:cubicBezTo>
                      <a:pt x="16474" y="924"/>
                      <a:pt x="15893" y="104"/>
                      <a:pt x="15072" y="1"/>
                    </a:cubicBezTo>
                    <a:lnTo>
                      <a:pt x="14901" y="1"/>
                    </a:lnTo>
                    <a:cubicBezTo>
                      <a:pt x="14890" y="1"/>
                      <a:pt x="14878" y="1"/>
                      <a:pt x="14866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3"/>
              <p:cNvSpPr/>
              <p:nvPr/>
            </p:nvSpPr>
            <p:spPr>
              <a:xfrm>
                <a:off x="3751903" y="2949357"/>
                <a:ext cx="109362" cy="15449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5670" extrusionOk="0">
                    <a:moveTo>
                      <a:pt x="1719" y="1"/>
                    </a:moveTo>
                    <a:cubicBezTo>
                      <a:pt x="1079" y="1"/>
                      <a:pt x="488" y="407"/>
                      <a:pt x="274" y="1022"/>
                    </a:cubicBezTo>
                    <a:cubicBezTo>
                      <a:pt x="274" y="1090"/>
                      <a:pt x="240" y="1124"/>
                      <a:pt x="240" y="1193"/>
                    </a:cubicBezTo>
                    <a:cubicBezTo>
                      <a:pt x="1" y="2081"/>
                      <a:pt x="514" y="3107"/>
                      <a:pt x="992" y="3790"/>
                    </a:cubicBezTo>
                    <a:cubicBezTo>
                      <a:pt x="1641" y="4610"/>
                      <a:pt x="3658" y="5670"/>
                      <a:pt x="3658" y="5670"/>
                    </a:cubicBezTo>
                    <a:cubicBezTo>
                      <a:pt x="3658" y="5670"/>
                      <a:pt x="3965" y="4098"/>
                      <a:pt x="3965" y="3995"/>
                    </a:cubicBezTo>
                    <a:cubicBezTo>
                      <a:pt x="4034" y="2833"/>
                      <a:pt x="3453" y="578"/>
                      <a:pt x="2257" y="99"/>
                    </a:cubicBezTo>
                    <a:cubicBezTo>
                      <a:pt x="2078" y="32"/>
                      <a:pt x="1897" y="1"/>
                      <a:pt x="1719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3"/>
              <p:cNvSpPr/>
              <p:nvPr/>
            </p:nvSpPr>
            <p:spPr>
              <a:xfrm>
                <a:off x="4288364" y="3204336"/>
                <a:ext cx="105648" cy="164929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6053" extrusionOk="0">
                    <a:moveTo>
                      <a:pt x="1915" y="0"/>
                    </a:moveTo>
                    <a:cubicBezTo>
                      <a:pt x="1594" y="0"/>
                      <a:pt x="1270" y="101"/>
                      <a:pt x="991" y="311"/>
                    </a:cubicBezTo>
                    <a:cubicBezTo>
                      <a:pt x="923" y="345"/>
                      <a:pt x="889" y="379"/>
                      <a:pt x="855" y="413"/>
                    </a:cubicBezTo>
                    <a:cubicBezTo>
                      <a:pt x="171" y="1028"/>
                      <a:pt x="0" y="2122"/>
                      <a:pt x="69" y="3011"/>
                    </a:cubicBezTo>
                    <a:cubicBezTo>
                      <a:pt x="137" y="4036"/>
                      <a:pt x="1231" y="6052"/>
                      <a:pt x="1231" y="6052"/>
                    </a:cubicBezTo>
                    <a:cubicBezTo>
                      <a:pt x="1231" y="6052"/>
                      <a:pt x="2358" y="4890"/>
                      <a:pt x="2393" y="4822"/>
                    </a:cubicBezTo>
                    <a:cubicBezTo>
                      <a:pt x="3110" y="3899"/>
                      <a:pt x="3896" y="1678"/>
                      <a:pt x="3144" y="618"/>
                    </a:cubicBezTo>
                    <a:cubicBezTo>
                      <a:pt x="2841" y="213"/>
                      <a:pt x="2382" y="0"/>
                      <a:pt x="1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3"/>
              <p:cNvSpPr/>
              <p:nvPr/>
            </p:nvSpPr>
            <p:spPr>
              <a:xfrm>
                <a:off x="3612942" y="2863556"/>
                <a:ext cx="1000684" cy="1129627"/>
              </a:xfrm>
              <a:custGeom>
                <a:avLst/>
                <a:gdLst/>
                <a:ahLst/>
                <a:cxnLst/>
                <a:rect l="l" t="t" r="r" b="b"/>
                <a:pathLst>
                  <a:path w="36912" h="41458" extrusionOk="0">
                    <a:moveTo>
                      <a:pt x="14866" y="1"/>
                    </a:moveTo>
                    <a:cubicBezTo>
                      <a:pt x="13578" y="1"/>
                      <a:pt x="12198" y="1857"/>
                      <a:pt x="11826" y="2941"/>
                    </a:cubicBezTo>
                    <a:cubicBezTo>
                      <a:pt x="11791" y="3043"/>
                      <a:pt x="11415" y="4581"/>
                      <a:pt x="11450" y="4581"/>
                    </a:cubicBezTo>
                    <a:lnTo>
                      <a:pt x="11518" y="4581"/>
                    </a:lnTo>
                    <a:cubicBezTo>
                      <a:pt x="11279" y="4854"/>
                      <a:pt x="11039" y="5196"/>
                      <a:pt x="10800" y="5572"/>
                    </a:cubicBezTo>
                    <a:cubicBezTo>
                      <a:pt x="10356" y="6222"/>
                      <a:pt x="9843" y="6973"/>
                      <a:pt x="9331" y="7828"/>
                    </a:cubicBezTo>
                    <a:cubicBezTo>
                      <a:pt x="8784" y="8751"/>
                      <a:pt x="8305" y="9673"/>
                      <a:pt x="7861" y="10664"/>
                    </a:cubicBezTo>
                    <a:cubicBezTo>
                      <a:pt x="7383" y="11758"/>
                      <a:pt x="6972" y="12886"/>
                      <a:pt x="6665" y="14048"/>
                    </a:cubicBezTo>
                    <a:cubicBezTo>
                      <a:pt x="6699" y="14048"/>
                      <a:pt x="6699" y="14048"/>
                      <a:pt x="6665" y="14082"/>
                    </a:cubicBezTo>
                    <a:cubicBezTo>
                      <a:pt x="6665" y="13706"/>
                      <a:pt x="6562" y="12647"/>
                      <a:pt x="6528" y="12544"/>
                    </a:cubicBezTo>
                    <a:cubicBezTo>
                      <a:pt x="6289" y="11416"/>
                      <a:pt x="5161" y="9366"/>
                      <a:pt x="3862" y="9229"/>
                    </a:cubicBezTo>
                    <a:cubicBezTo>
                      <a:pt x="3821" y="9226"/>
                      <a:pt x="3780" y="9224"/>
                      <a:pt x="3739" y="9224"/>
                    </a:cubicBezTo>
                    <a:cubicBezTo>
                      <a:pt x="2937" y="9224"/>
                      <a:pt x="2254" y="9851"/>
                      <a:pt x="2222" y="10664"/>
                    </a:cubicBezTo>
                    <a:lnTo>
                      <a:pt x="2222" y="10835"/>
                    </a:lnTo>
                    <a:cubicBezTo>
                      <a:pt x="2222" y="11724"/>
                      <a:pt x="2940" y="12613"/>
                      <a:pt x="3623" y="13125"/>
                    </a:cubicBezTo>
                    <a:cubicBezTo>
                      <a:pt x="4409" y="13706"/>
                      <a:pt x="6494" y="14185"/>
                      <a:pt x="6665" y="14219"/>
                    </a:cubicBezTo>
                    <a:cubicBezTo>
                      <a:pt x="6391" y="15415"/>
                      <a:pt x="6186" y="16611"/>
                      <a:pt x="6084" y="17807"/>
                    </a:cubicBezTo>
                    <a:cubicBezTo>
                      <a:pt x="6016" y="18525"/>
                      <a:pt x="5981" y="19243"/>
                      <a:pt x="5947" y="19960"/>
                    </a:cubicBezTo>
                    <a:cubicBezTo>
                      <a:pt x="5913" y="19619"/>
                      <a:pt x="5879" y="19345"/>
                      <a:pt x="5879" y="19277"/>
                    </a:cubicBezTo>
                    <a:cubicBezTo>
                      <a:pt x="5640" y="18149"/>
                      <a:pt x="4478" y="16099"/>
                      <a:pt x="3179" y="15962"/>
                    </a:cubicBezTo>
                    <a:cubicBezTo>
                      <a:pt x="3139" y="15959"/>
                      <a:pt x="3100" y="15957"/>
                      <a:pt x="3060" y="15957"/>
                    </a:cubicBezTo>
                    <a:cubicBezTo>
                      <a:pt x="2287" y="15957"/>
                      <a:pt x="1603" y="16584"/>
                      <a:pt x="1538" y="17397"/>
                    </a:cubicBezTo>
                    <a:lnTo>
                      <a:pt x="1538" y="17568"/>
                    </a:lnTo>
                    <a:cubicBezTo>
                      <a:pt x="1538" y="18457"/>
                      <a:pt x="2290" y="19345"/>
                      <a:pt x="2974" y="19858"/>
                    </a:cubicBezTo>
                    <a:cubicBezTo>
                      <a:pt x="3657" y="20371"/>
                      <a:pt x="5435" y="20815"/>
                      <a:pt x="5913" y="20917"/>
                    </a:cubicBezTo>
                    <a:cubicBezTo>
                      <a:pt x="5913" y="21191"/>
                      <a:pt x="5879" y="21464"/>
                      <a:pt x="5879" y="21738"/>
                    </a:cubicBezTo>
                    <a:cubicBezTo>
                      <a:pt x="5810" y="23071"/>
                      <a:pt x="5776" y="24369"/>
                      <a:pt x="5708" y="25668"/>
                    </a:cubicBezTo>
                    <a:cubicBezTo>
                      <a:pt x="5674" y="26112"/>
                      <a:pt x="5605" y="26557"/>
                      <a:pt x="5571" y="27001"/>
                    </a:cubicBezTo>
                    <a:cubicBezTo>
                      <a:pt x="5537" y="26727"/>
                      <a:pt x="5503" y="26488"/>
                      <a:pt x="5503" y="26454"/>
                    </a:cubicBezTo>
                    <a:cubicBezTo>
                      <a:pt x="5264" y="25292"/>
                      <a:pt x="4136" y="23241"/>
                      <a:pt x="2837" y="23105"/>
                    </a:cubicBezTo>
                    <a:cubicBezTo>
                      <a:pt x="2796" y="23101"/>
                      <a:pt x="2755" y="23100"/>
                      <a:pt x="2714" y="23100"/>
                    </a:cubicBezTo>
                    <a:cubicBezTo>
                      <a:pt x="1912" y="23100"/>
                      <a:pt x="1229" y="23727"/>
                      <a:pt x="1197" y="24540"/>
                    </a:cubicBezTo>
                    <a:lnTo>
                      <a:pt x="1197" y="24711"/>
                    </a:lnTo>
                    <a:cubicBezTo>
                      <a:pt x="1197" y="25634"/>
                      <a:pt x="1914" y="26488"/>
                      <a:pt x="2598" y="27001"/>
                    </a:cubicBezTo>
                    <a:cubicBezTo>
                      <a:pt x="3316" y="27548"/>
                      <a:pt x="4922" y="27924"/>
                      <a:pt x="5469" y="28060"/>
                    </a:cubicBezTo>
                    <a:cubicBezTo>
                      <a:pt x="5400" y="28505"/>
                      <a:pt x="5332" y="28983"/>
                      <a:pt x="5264" y="29427"/>
                    </a:cubicBezTo>
                    <a:cubicBezTo>
                      <a:pt x="5195" y="29701"/>
                      <a:pt x="5161" y="30008"/>
                      <a:pt x="5093" y="30316"/>
                    </a:cubicBezTo>
                    <a:lnTo>
                      <a:pt x="4888" y="31170"/>
                    </a:lnTo>
                    <a:cubicBezTo>
                      <a:pt x="4751" y="31717"/>
                      <a:pt x="4580" y="32264"/>
                      <a:pt x="4409" y="32811"/>
                    </a:cubicBezTo>
                    <a:cubicBezTo>
                      <a:pt x="4307" y="33187"/>
                      <a:pt x="4204" y="33529"/>
                      <a:pt x="4102" y="33904"/>
                    </a:cubicBezTo>
                    <a:cubicBezTo>
                      <a:pt x="4136" y="33460"/>
                      <a:pt x="4170" y="32572"/>
                      <a:pt x="4170" y="32469"/>
                    </a:cubicBezTo>
                    <a:cubicBezTo>
                      <a:pt x="4102" y="31341"/>
                      <a:pt x="3281" y="29120"/>
                      <a:pt x="2017" y="28778"/>
                    </a:cubicBezTo>
                    <a:cubicBezTo>
                      <a:pt x="1911" y="28756"/>
                      <a:pt x="1804" y="28745"/>
                      <a:pt x="1699" y="28745"/>
                    </a:cubicBezTo>
                    <a:cubicBezTo>
                      <a:pt x="994" y="28745"/>
                      <a:pt x="350" y="29226"/>
                      <a:pt x="171" y="29940"/>
                    </a:cubicBezTo>
                    <a:cubicBezTo>
                      <a:pt x="171" y="30008"/>
                      <a:pt x="171" y="30043"/>
                      <a:pt x="171" y="30111"/>
                    </a:cubicBezTo>
                    <a:cubicBezTo>
                      <a:pt x="0" y="31034"/>
                      <a:pt x="616" y="31991"/>
                      <a:pt x="1231" y="32606"/>
                    </a:cubicBezTo>
                    <a:cubicBezTo>
                      <a:pt x="1812" y="33221"/>
                      <a:pt x="3794" y="34041"/>
                      <a:pt x="4033" y="34144"/>
                    </a:cubicBezTo>
                    <a:cubicBezTo>
                      <a:pt x="3828" y="34725"/>
                      <a:pt x="3657" y="35306"/>
                      <a:pt x="3452" y="35853"/>
                    </a:cubicBezTo>
                    <a:cubicBezTo>
                      <a:pt x="2837" y="37698"/>
                      <a:pt x="2222" y="39236"/>
                      <a:pt x="1812" y="40296"/>
                    </a:cubicBezTo>
                    <a:cubicBezTo>
                      <a:pt x="1778" y="40330"/>
                      <a:pt x="1778" y="40364"/>
                      <a:pt x="1743" y="40398"/>
                    </a:cubicBezTo>
                    <a:lnTo>
                      <a:pt x="2530" y="40808"/>
                    </a:lnTo>
                    <a:cubicBezTo>
                      <a:pt x="2564" y="40740"/>
                      <a:pt x="2598" y="40671"/>
                      <a:pt x="2598" y="40603"/>
                    </a:cubicBezTo>
                    <a:cubicBezTo>
                      <a:pt x="3042" y="39544"/>
                      <a:pt x="3589" y="37972"/>
                      <a:pt x="4204" y="36092"/>
                    </a:cubicBezTo>
                    <a:cubicBezTo>
                      <a:pt x="4375" y="35477"/>
                      <a:pt x="4580" y="34861"/>
                      <a:pt x="4785" y="34178"/>
                    </a:cubicBezTo>
                    <a:cubicBezTo>
                      <a:pt x="5435" y="34280"/>
                      <a:pt x="6084" y="34315"/>
                      <a:pt x="6733" y="34315"/>
                    </a:cubicBezTo>
                    <a:cubicBezTo>
                      <a:pt x="6972" y="35272"/>
                      <a:pt x="8066" y="36844"/>
                      <a:pt x="8203" y="37015"/>
                    </a:cubicBezTo>
                    <a:cubicBezTo>
                      <a:pt x="7724" y="37425"/>
                      <a:pt x="7246" y="37801"/>
                      <a:pt x="6802" y="38142"/>
                    </a:cubicBezTo>
                    <a:cubicBezTo>
                      <a:pt x="5264" y="39339"/>
                      <a:pt x="3897" y="40261"/>
                      <a:pt x="2974" y="40911"/>
                    </a:cubicBezTo>
                    <a:lnTo>
                      <a:pt x="2837" y="41013"/>
                    </a:lnTo>
                    <a:lnTo>
                      <a:pt x="3692" y="41458"/>
                    </a:lnTo>
                    <a:cubicBezTo>
                      <a:pt x="4614" y="40808"/>
                      <a:pt x="5845" y="39885"/>
                      <a:pt x="7280" y="38758"/>
                    </a:cubicBezTo>
                    <a:cubicBezTo>
                      <a:pt x="7759" y="38347"/>
                      <a:pt x="8271" y="37937"/>
                      <a:pt x="8818" y="37459"/>
                    </a:cubicBezTo>
                    <a:cubicBezTo>
                      <a:pt x="8989" y="37630"/>
                      <a:pt x="10561" y="38963"/>
                      <a:pt x="11484" y="39202"/>
                    </a:cubicBezTo>
                    <a:cubicBezTo>
                      <a:pt x="11867" y="39314"/>
                      <a:pt x="12316" y="39395"/>
                      <a:pt x="12764" y="39395"/>
                    </a:cubicBezTo>
                    <a:cubicBezTo>
                      <a:pt x="13275" y="39395"/>
                      <a:pt x="13783" y="39288"/>
                      <a:pt x="14184" y="38997"/>
                    </a:cubicBezTo>
                    <a:cubicBezTo>
                      <a:pt x="14867" y="38484"/>
                      <a:pt x="15038" y="37561"/>
                      <a:pt x="14560" y="36844"/>
                    </a:cubicBezTo>
                    <a:lnTo>
                      <a:pt x="14457" y="36707"/>
                    </a:lnTo>
                    <a:cubicBezTo>
                      <a:pt x="14044" y="36262"/>
                      <a:pt x="13320" y="36098"/>
                      <a:pt x="12557" y="36098"/>
                    </a:cubicBezTo>
                    <a:cubicBezTo>
                      <a:pt x="11680" y="36098"/>
                      <a:pt x="10752" y="36314"/>
                      <a:pt x="10185" y="36570"/>
                    </a:cubicBezTo>
                    <a:cubicBezTo>
                      <a:pt x="10117" y="36604"/>
                      <a:pt x="9502" y="36980"/>
                      <a:pt x="9091" y="37220"/>
                    </a:cubicBezTo>
                    <a:cubicBezTo>
                      <a:pt x="9296" y="37049"/>
                      <a:pt x="9502" y="36878"/>
                      <a:pt x="9741" y="36673"/>
                    </a:cubicBezTo>
                    <a:cubicBezTo>
                      <a:pt x="10151" y="36297"/>
                      <a:pt x="10595" y="35921"/>
                      <a:pt x="11039" y="35511"/>
                    </a:cubicBezTo>
                    <a:lnTo>
                      <a:pt x="11689" y="34861"/>
                    </a:lnTo>
                    <a:cubicBezTo>
                      <a:pt x="11894" y="34656"/>
                      <a:pt x="12099" y="34417"/>
                      <a:pt x="12304" y="34178"/>
                    </a:cubicBezTo>
                    <a:cubicBezTo>
                      <a:pt x="12817" y="33665"/>
                      <a:pt x="13261" y="33084"/>
                      <a:pt x="13739" y="32469"/>
                    </a:cubicBezTo>
                    <a:cubicBezTo>
                      <a:pt x="14047" y="32845"/>
                      <a:pt x="15243" y="34178"/>
                      <a:pt x="16029" y="34554"/>
                    </a:cubicBezTo>
                    <a:cubicBezTo>
                      <a:pt x="16523" y="34768"/>
                      <a:pt x="17151" y="34956"/>
                      <a:pt x="17753" y="34956"/>
                    </a:cubicBezTo>
                    <a:cubicBezTo>
                      <a:pt x="18110" y="34956"/>
                      <a:pt x="18458" y="34890"/>
                      <a:pt x="18763" y="34725"/>
                    </a:cubicBezTo>
                    <a:cubicBezTo>
                      <a:pt x="19515" y="34349"/>
                      <a:pt x="19823" y="33426"/>
                      <a:pt x="19447" y="32640"/>
                    </a:cubicBezTo>
                    <a:cubicBezTo>
                      <a:pt x="19413" y="32606"/>
                      <a:pt x="19413" y="32572"/>
                      <a:pt x="19379" y="32503"/>
                    </a:cubicBezTo>
                    <a:cubicBezTo>
                      <a:pt x="18902" y="31800"/>
                      <a:pt x="17705" y="31549"/>
                      <a:pt x="16623" y="31549"/>
                    </a:cubicBezTo>
                    <a:cubicBezTo>
                      <a:pt x="16074" y="31549"/>
                      <a:pt x="15555" y="31614"/>
                      <a:pt x="15175" y="31717"/>
                    </a:cubicBezTo>
                    <a:cubicBezTo>
                      <a:pt x="15106" y="31751"/>
                      <a:pt x="14320" y="32059"/>
                      <a:pt x="13910" y="32230"/>
                    </a:cubicBezTo>
                    <a:cubicBezTo>
                      <a:pt x="14150" y="31888"/>
                      <a:pt x="14457" y="31546"/>
                      <a:pt x="14696" y="31170"/>
                    </a:cubicBezTo>
                    <a:cubicBezTo>
                      <a:pt x="15482" y="30111"/>
                      <a:pt x="16200" y="29051"/>
                      <a:pt x="16952" y="27958"/>
                    </a:cubicBezTo>
                    <a:lnTo>
                      <a:pt x="17636" y="26967"/>
                    </a:lnTo>
                    <a:cubicBezTo>
                      <a:pt x="17738" y="27103"/>
                      <a:pt x="19139" y="28710"/>
                      <a:pt x="20028" y="29086"/>
                    </a:cubicBezTo>
                    <a:cubicBezTo>
                      <a:pt x="20512" y="29317"/>
                      <a:pt x="21113" y="29497"/>
                      <a:pt x="21695" y="29497"/>
                    </a:cubicBezTo>
                    <a:cubicBezTo>
                      <a:pt x="22058" y="29497"/>
                      <a:pt x="22413" y="29427"/>
                      <a:pt x="22728" y="29256"/>
                    </a:cubicBezTo>
                    <a:cubicBezTo>
                      <a:pt x="23480" y="28881"/>
                      <a:pt x="23822" y="27958"/>
                      <a:pt x="23446" y="27206"/>
                    </a:cubicBezTo>
                    <a:cubicBezTo>
                      <a:pt x="23411" y="27172"/>
                      <a:pt x="23377" y="27103"/>
                      <a:pt x="23343" y="27069"/>
                    </a:cubicBezTo>
                    <a:cubicBezTo>
                      <a:pt x="22865" y="26340"/>
                      <a:pt x="21657" y="26082"/>
                      <a:pt x="20581" y="26082"/>
                    </a:cubicBezTo>
                    <a:cubicBezTo>
                      <a:pt x="20043" y="26082"/>
                      <a:pt x="19538" y="26146"/>
                      <a:pt x="19174" y="26249"/>
                    </a:cubicBezTo>
                    <a:cubicBezTo>
                      <a:pt x="19071" y="26283"/>
                      <a:pt x="17943" y="26762"/>
                      <a:pt x="17670" y="26898"/>
                    </a:cubicBezTo>
                    <a:cubicBezTo>
                      <a:pt x="18182" y="26146"/>
                      <a:pt x="18695" y="25429"/>
                      <a:pt x="19242" y="24745"/>
                    </a:cubicBezTo>
                    <a:cubicBezTo>
                      <a:pt x="19925" y="23822"/>
                      <a:pt x="20711" y="22934"/>
                      <a:pt x="21532" y="22079"/>
                    </a:cubicBezTo>
                    <a:cubicBezTo>
                      <a:pt x="21600" y="22148"/>
                      <a:pt x="23035" y="23822"/>
                      <a:pt x="23958" y="24267"/>
                    </a:cubicBezTo>
                    <a:cubicBezTo>
                      <a:pt x="24452" y="24481"/>
                      <a:pt x="25066" y="24669"/>
                      <a:pt x="25659" y="24669"/>
                    </a:cubicBezTo>
                    <a:cubicBezTo>
                      <a:pt x="26010" y="24669"/>
                      <a:pt x="26353" y="24603"/>
                      <a:pt x="26658" y="24438"/>
                    </a:cubicBezTo>
                    <a:cubicBezTo>
                      <a:pt x="27410" y="24062"/>
                      <a:pt x="27718" y="23139"/>
                      <a:pt x="27342" y="22353"/>
                    </a:cubicBezTo>
                    <a:cubicBezTo>
                      <a:pt x="27342" y="22319"/>
                      <a:pt x="27308" y="22284"/>
                      <a:pt x="27273" y="22216"/>
                    </a:cubicBezTo>
                    <a:cubicBezTo>
                      <a:pt x="26797" y="21513"/>
                      <a:pt x="25599" y="21262"/>
                      <a:pt x="24518" y="21262"/>
                    </a:cubicBezTo>
                    <a:cubicBezTo>
                      <a:pt x="23968" y="21262"/>
                      <a:pt x="23449" y="21327"/>
                      <a:pt x="23070" y="21430"/>
                    </a:cubicBezTo>
                    <a:cubicBezTo>
                      <a:pt x="23001" y="21430"/>
                      <a:pt x="22147" y="21806"/>
                      <a:pt x="21771" y="21977"/>
                    </a:cubicBezTo>
                    <a:lnTo>
                      <a:pt x="21703" y="21909"/>
                    </a:lnTo>
                    <a:cubicBezTo>
                      <a:pt x="22557" y="21088"/>
                      <a:pt x="23480" y="20371"/>
                      <a:pt x="24471" y="19721"/>
                    </a:cubicBezTo>
                    <a:cubicBezTo>
                      <a:pt x="25018" y="19345"/>
                      <a:pt x="25565" y="19038"/>
                      <a:pt x="26077" y="18730"/>
                    </a:cubicBezTo>
                    <a:cubicBezTo>
                      <a:pt x="26316" y="19072"/>
                      <a:pt x="27410" y="20610"/>
                      <a:pt x="28196" y="21088"/>
                    </a:cubicBezTo>
                    <a:cubicBezTo>
                      <a:pt x="28761" y="21432"/>
                      <a:pt x="29449" y="21705"/>
                      <a:pt x="30108" y="21705"/>
                    </a:cubicBezTo>
                    <a:cubicBezTo>
                      <a:pt x="30367" y="21705"/>
                      <a:pt x="30621" y="21663"/>
                      <a:pt x="30862" y="21567"/>
                    </a:cubicBezTo>
                    <a:cubicBezTo>
                      <a:pt x="31648" y="21259"/>
                      <a:pt x="32058" y="20371"/>
                      <a:pt x="31785" y="19585"/>
                    </a:cubicBezTo>
                    <a:cubicBezTo>
                      <a:pt x="31785" y="19516"/>
                      <a:pt x="31750" y="19482"/>
                      <a:pt x="31716" y="19414"/>
                    </a:cubicBezTo>
                    <a:cubicBezTo>
                      <a:pt x="31223" y="18481"/>
                      <a:pt x="29629" y="18121"/>
                      <a:pt x="28435" y="18121"/>
                    </a:cubicBezTo>
                    <a:cubicBezTo>
                      <a:pt x="28142" y="18121"/>
                      <a:pt x="27872" y="18143"/>
                      <a:pt x="27649" y="18183"/>
                    </a:cubicBezTo>
                    <a:cubicBezTo>
                      <a:pt x="27581" y="18183"/>
                      <a:pt x="26966" y="18354"/>
                      <a:pt x="26487" y="18491"/>
                    </a:cubicBezTo>
                    <a:lnTo>
                      <a:pt x="27205" y="18115"/>
                    </a:lnTo>
                    <a:cubicBezTo>
                      <a:pt x="28094" y="17636"/>
                      <a:pt x="28914" y="17295"/>
                      <a:pt x="29666" y="16953"/>
                    </a:cubicBezTo>
                    <a:cubicBezTo>
                      <a:pt x="30076" y="16782"/>
                      <a:pt x="30452" y="16645"/>
                      <a:pt x="30828" y="16509"/>
                    </a:cubicBezTo>
                    <a:cubicBezTo>
                      <a:pt x="31238" y="16714"/>
                      <a:pt x="32878" y="17568"/>
                      <a:pt x="33767" y="17602"/>
                    </a:cubicBezTo>
                    <a:cubicBezTo>
                      <a:pt x="33884" y="17611"/>
                      <a:pt x="34005" y="17616"/>
                      <a:pt x="34127" y="17616"/>
                    </a:cubicBezTo>
                    <a:cubicBezTo>
                      <a:pt x="34935" y="17616"/>
                      <a:pt x="35826" y="17405"/>
                      <a:pt x="36330" y="16782"/>
                    </a:cubicBezTo>
                    <a:cubicBezTo>
                      <a:pt x="36911" y="16167"/>
                      <a:pt x="36843" y="15176"/>
                      <a:pt x="36193" y="14629"/>
                    </a:cubicBezTo>
                    <a:lnTo>
                      <a:pt x="36125" y="14561"/>
                    </a:lnTo>
                    <a:cubicBezTo>
                      <a:pt x="35827" y="14349"/>
                      <a:pt x="35440" y="14262"/>
                      <a:pt x="35017" y="14262"/>
                    </a:cubicBezTo>
                    <a:cubicBezTo>
                      <a:pt x="33935" y="14262"/>
                      <a:pt x="32619" y="14831"/>
                      <a:pt x="31956" y="15347"/>
                    </a:cubicBezTo>
                    <a:cubicBezTo>
                      <a:pt x="31853" y="15381"/>
                      <a:pt x="30725" y="16474"/>
                      <a:pt x="30725" y="16509"/>
                    </a:cubicBezTo>
                    <a:lnTo>
                      <a:pt x="30759" y="16509"/>
                    </a:lnTo>
                    <a:cubicBezTo>
                      <a:pt x="30418" y="16611"/>
                      <a:pt x="30042" y="16748"/>
                      <a:pt x="29632" y="16919"/>
                    </a:cubicBezTo>
                    <a:cubicBezTo>
                      <a:pt x="28880" y="17226"/>
                      <a:pt x="28059" y="17568"/>
                      <a:pt x="27171" y="18012"/>
                    </a:cubicBezTo>
                    <a:cubicBezTo>
                      <a:pt x="26214" y="18457"/>
                      <a:pt x="25257" y="19004"/>
                      <a:pt x="24368" y="19550"/>
                    </a:cubicBezTo>
                    <a:cubicBezTo>
                      <a:pt x="23343" y="20200"/>
                      <a:pt x="22420" y="20917"/>
                      <a:pt x="21532" y="21738"/>
                    </a:cubicBezTo>
                    <a:lnTo>
                      <a:pt x="21498" y="21772"/>
                    </a:lnTo>
                    <a:cubicBezTo>
                      <a:pt x="21668" y="21430"/>
                      <a:pt x="22181" y="20473"/>
                      <a:pt x="22215" y="20405"/>
                    </a:cubicBezTo>
                    <a:cubicBezTo>
                      <a:pt x="22625" y="19311"/>
                      <a:pt x="22830" y="16987"/>
                      <a:pt x="21805" y="16133"/>
                    </a:cubicBezTo>
                    <a:cubicBezTo>
                      <a:pt x="21532" y="15925"/>
                      <a:pt x="21210" y="15826"/>
                      <a:pt x="20889" y="15826"/>
                    </a:cubicBezTo>
                    <a:cubicBezTo>
                      <a:pt x="20366" y="15826"/>
                      <a:pt x="19846" y="16090"/>
                      <a:pt x="19549" y="16577"/>
                    </a:cubicBezTo>
                    <a:cubicBezTo>
                      <a:pt x="19037" y="17329"/>
                      <a:pt x="19174" y="18457"/>
                      <a:pt x="19481" y="19277"/>
                    </a:cubicBezTo>
                    <a:cubicBezTo>
                      <a:pt x="19789" y="20200"/>
                      <a:pt x="21292" y="21738"/>
                      <a:pt x="21395" y="21840"/>
                    </a:cubicBezTo>
                    <a:cubicBezTo>
                      <a:pt x="20506" y="22660"/>
                      <a:pt x="19686" y="23583"/>
                      <a:pt x="18934" y="24540"/>
                    </a:cubicBezTo>
                    <a:cubicBezTo>
                      <a:pt x="18524" y="25087"/>
                      <a:pt x="18080" y="25634"/>
                      <a:pt x="17670" y="26249"/>
                    </a:cubicBezTo>
                    <a:cubicBezTo>
                      <a:pt x="17806" y="25941"/>
                      <a:pt x="17943" y="25668"/>
                      <a:pt x="17943" y="25634"/>
                    </a:cubicBezTo>
                    <a:cubicBezTo>
                      <a:pt x="18387" y="24574"/>
                      <a:pt x="18558" y="22216"/>
                      <a:pt x="17567" y="21362"/>
                    </a:cubicBezTo>
                    <a:cubicBezTo>
                      <a:pt x="17288" y="21153"/>
                      <a:pt x="16964" y="21052"/>
                      <a:pt x="16643" y="21052"/>
                    </a:cubicBezTo>
                    <a:cubicBezTo>
                      <a:pt x="16177" y="21052"/>
                      <a:pt x="15718" y="21265"/>
                      <a:pt x="15414" y="21669"/>
                    </a:cubicBezTo>
                    <a:cubicBezTo>
                      <a:pt x="15380" y="21703"/>
                      <a:pt x="15346" y="21738"/>
                      <a:pt x="15312" y="21806"/>
                    </a:cubicBezTo>
                    <a:cubicBezTo>
                      <a:pt x="14799" y="22558"/>
                      <a:pt x="14936" y="23686"/>
                      <a:pt x="15209" y="24506"/>
                    </a:cubicBezTo>
                    <a:cubicBezTo>
                      <a:pt x="15517" y="25326"/>
                      <a:pt x="16747" y="26659"/>
                      <a:pt x="17089" y="27001"/>
                    </a:cubicBezTo>
                    <a:lnTo>
                      <a:pt x="16576" y="27684"/>
                    </a:lnTo>
                    <a:cubicBezTo>
                      <a:pt x="15790" y="28744"/>
                      <a:pt x="15038" y="29803"/>
                      <a:pt x="14252" y="30829"/>
                    </a:cubicBezTo>
                    <a:cubicBezTo>
                      <a:pt x="13979" y="31205"/>
                      <a:pt x="13705" y="31546"/>
                      <a:pt x="13398" y="31888"/>
                    </a:cubicBezTo>
                    <a:cubicBezTo>
                      <a:pt x="13534" y="31649"/>
                      <a:pt x="13671" y="31410"/>
                      <a:pt x="13671" y="31375"/>
                    </a:cubicBezTo>
                    <a:cubicBezTo>
                      <a:pt x="14115" y="30316"/>
                      <a:pt x="14286" y="27958"/>
                      <a:pt x="13261" y="27103"/>
                    </a:cubicBezTo>
                    <a:cubicBezTo>
                      <a:pt x="12996" y="26894"/>
                      <a:pt x="12674" y="26793"/>
                      <a:pt x="12351" y="26793"/>
                    </a:cubicBezTo>
                    <a:cubicBezTo>
                      <a:pt x="11883" y="26793"/>
                      <a:pt x="11411" y="27006"/>
                      <a:pt x="11108" y="27411"/>
                    </a:cubicBezTo>
                    <a:cubicBezTo>
                      <a:pt x="11074" y="27445"/>
                      <a:pt x="11039" y="27479"/>
                      <a:pt x="11005" y="27548"/>
                    </a:cubicBezTo>
                    <a:cubicBezTo>
                      <a:pt x="10493" y="28300"/>
                      <a:pt x="10664" y="29427"/>
                      <a:pt x="10937" y="30248"/>
                    </a:cubicBezTo>
                    <a:cubicBezTo>
                      <a:pt x="11245" y="31068"/>
                      <a:pt x="12338" y="32298"/>
                      <a:pt x="12714" y="32708"/>
                    </a:cubicBezTo>
                    <a:cubicBezTo>
                      <a:pt x="12441" y="33050"/>
                      <a:pt x="12133" y="33392"/>
                      <a:pt x="11826" y="33734"/>
                    </a:cubicBezTo>
                    <a:cubicBezTo>
                      <a:pt x="11620" y="33939"/>
                      <a:pt x="11415" y="34144"/>
                      <a:pt x="11176" y="34383"/>
                    </a:cubicBezTo>
                    <a:lnTo>
                      <a:pt x="10527" y="34998"/>
                    </a:lnTo>
                    <a:cubicBezTo>
                      <a:pt x="10117" y="35374"/>
                      <a:pt x="9672" y="35750"/>
                      <a:pt x="9228" y="36126"/>
                    </a:cubicBezTo>
                    <a:cubicBezTo>
                      <a:pt x="8921" y="36365"/>
                      <a:pt x="8647" y="36604"/>
                      <a:pt x="8374" y="36844"/>
                    </a:cubicBezTo>
                    <a:cubicBezTo>
                      <a:pt x="8647" y="36468"/>
                      <a:pt x="9194" y="35750"/>
                      <a:pt x="9228" y="35716"/>
                    </a:cubicBezTo>
                    <a:cubicBezTo>
                      <a:pt x="9707" y="34793"/>
                      <a:pt x="9946" y="33768"/>
                      <a:pt x="9946" y="32777"/>
                    </a:cubicBezTo>
                    <a:cubicBezTo>
                      <a:pt x="9980" y="32674"/>
                      <a:pt x="10048" y="32572"/>
                      <a:pt x="10083" y="32469"/>
                    </a:cubicBezTo>
                    <a:cubicBezTo>
                      <a:pt x="10390" y="31649"/>
                      <a:pt x="10014" y="30760"/>
                      <a:pt x="9228" y="30453"/>
                    </a:cubicBezTo>
                    <a:lnTo>
                      <a:pt x="9057" y="30384"/>
                    </a:lnTo>
                    <a:cubicBezTo>
                      <a:pt x="8948" y="30358"/>
                      <a:pt x="8834" y="30345"/>
                      <a:pt x="8718" y="30345"/>
                    </a:cubicBezTo>
                    <a:cubicBezTo>
                      <a:pt x="7499" y="30345"/>
                      <a:pt x="5996" y="31735"/>
                      <a:pt x="5435" y="32640"/>
                    </a:cubicBezTo>
                    <a:cubicBezTo>
                      <a:pt x="5400" y="32674"/>
                      <a:pt x="5059" y="33358"/>
                      <a:pt x="4888" y="33802"/>
                    </a:cubicBezTo>
                    <a:cubicBezTo>
                      <a:pt x="4956" y="33529"/>
                      <a:pt x="5024" y="33255"/>
                      <a:pt x="5093" y="32982"/>
                    </a:cubicBezTo>
                    <a:cubicBezTo>
                      <a:pt x="5264" y="32435"/>
                      <a:pt x="5400" y="31888"/>
                      <a:pt x="5537" y="31273"/>
                    </a:cubicBezTo>
                    <a:cubicBezTo>
                      <a:pt x="5605" y="30965"/>
                      <a:pt x="5640" y="30692"/>
                      <a:pt x="5708" y="30384"/>
                    </a:cubicBezTo>
                    <a:cubicBezTo>
                      <a:pt x="5776" y="30111"/>
                      <a:pt x="5810" y="29769"/>
                      <a:pt x="5879" y="29462"/>
                    </a:cubicBezTo>
                    <a:cubicBezTo>
                      <a:pt x="5981" y="28744"/>
                      <a:pt x="6050" y="28026"/>
                      <a:pt x="6118" y="27274"/>
                    </a:cubicBezTo>
                    <a:cubicBezTo>
                      <a:pt x="6534" y="27393"/>
                      <a:pt x="7905" y="27744"/>
                      <a:pt x="8818" y="27744"/>
                    </a:cubicBezTo>
                    <a:cubicBezTo>
                      <a:pt x="8955" y="27744"/>
                      <a:pt x="9082" y="27736"/>
                      <a:pt x="9194" y="27719"/>
                    </a:cubicBezTo>
                    <a:cubicBezTo>
                      <a:pt x="10048" y="27548"/>
                      <a:pt x="11108" y="27172"/>
                      <a:pt x="11552" y="26351"/>
                    </a:cubicBezTo>
                    <a:cubicBezTo>
                      <a:pt x="11996" y="25634"/>
                      <a:pt x="11723" y="24677"/>
                      <a:pt x="11005" y="24267"/>
                    </a:cubicBezTo>
                    <a:cubicBezTo>
                      <a:pt x="10971" y="24233"/>
                      <a:pt x="10903" y="24198"/>
                      <a:pt x="10834" y="24164"/>
                    </a:cubicBezTo>
                    <a:cubicBezTo>
                      <a:pt x="10654" y="24092"/>
                      <a:pt x="10455" y="24059"/>
                      <a:pt x="10245" y="24059"/>
                    </a:cubicBezTo>
                    <a:cubicBezTo>
                      <a:pt x="9067" y="24059"/>
                      <a:pt x="7542" y="25085"/>
                      <a:pt x="6904" y="25839"/>
                    </a:cubicBezTo>
                    <a:cubicBezTo>
                      <a:pt x="6870" y="25873"/>
                      <a:pt x="6391" y="26591"/>
                      <a:pt x="6152" y="26967"/>
                    </a:cubicBezTo>
                    <a:cubicBezTo>
                      <a:pt x="6186" y="26557"/>
                      <a:pt x="6221" y="26078"/>
                      <a:pt x="6221" y="25634"/>
                    </a:cubicBezTo>
                    <a:cubicBezTo>
                      <a:pt x="6289" y="24335"/>
                      <a:pt x="6289" y="23002"/>
                      <a:pt x="6323" y="21703"/>
                    </a:cubicBezTo>
                    <a:cubicBezTo>
                      <a:pt x="6323" y="21293"/>
                      <a:pt x="6323" y="20883"/>
                      <a:pt x="6357" y="20473"/>
                    </a:cubicBezTo>
                    <a:cubicBezTo>
                      <a:pt x="6506" y="20533"/>
                      <a:pt x="8061" y="20983"/>
                      <a:pt x="9113" y="20983"/>
                    </a:cubicBezTo>
                    <a:cubicBezTo>
                      <a:pt x="9267" y="20983"/>
                      <a:pt x="9410" y="20973"/>
                      <a:pt x="9536" y="20952"/>
                    </a:cubicBezTo>
                    <a:cubicBezTo>
                      <a:pt x="10390" y="20849"/>
                      <a:pt x="11450" y="20439"/>
                      <a:pt x="11894" y="19619"/>
                    </a:cubicBezTo>
                    <a:cubicBezTo>
                      <a:pt x="12338" y="18867"/>
                      <a:pt x="12065" y="17910"/>
                      <a:pt x="11313" y="17466"/>
                    </a:cubicBezTo>
                    <a:cubicBezTo>
                      <a:pt x="11279" y="17466"/>
                      <a:pt x="11245" y="17431"/>
                      <a:pt x="11176" y="17397"/>
                    </a:cubicBezTo>
                    <a:cubicBezTo>
                      <a:pt x="10995" y="17325"/>
                      <a:pt x="10797" y="17292"/>
                      <a:pt x="10587" y="17292"/>
                    </a:cubicBezTo>
                    <a:cubicBezTo>
                      <a:pt x="9409" y="17292"/>
                      <a:pt x="7884" y="18318"/>
                      <a:pt x="7246" y="19072"/>
                    </a:cubicBezTo>
                    <a:cubicBezTo>
                      <a:pt x="7178" y="19140"/>
                      <a:pt x="6494" y="20131"/>
                      <a:pt x="6357" y="20405"/>
                    </a:cubicBezTo>
                    <a:cubicBezTo>
                      <a:pt x="6357" y="19516"/>
                      <a:pt x="6391" y="18628"/>
                      <a:pt x="6460" y="17773"/>
                    </a:cubicBezTo>
                    <a:cubicBezTo>
                      <a:pt x="6562" y="16577"/>
                      <a:pt x="6699" y="15415"/>
                      <a:pt x="6938" y="14253"/>
                    </a:cubicBezTo>
                    <a:cubicBezTo>
                      <a:pt x="6999" y="14253"/>
                      <a:pt x="8661" y="14760"/>
                      <a:pt x="9730" y="14760"/>
                    </a:cubicBezTo>
                    <a:cubicBezTo>
                      <a:pt x="9871" y="14760"/>
                      <a:pt x="10001" y="14751"/>
                      <a:pt x="10117" y="14731"/>
                    </a:cubicBezTo>
                    <a:cubicBezTo>
                      <a:pt x="10971" y="14629"/>
                      <a:pt x="12031" y="14219"/>
                      <a:pt x="12475" y="13399"/>
                    </a:cubicBezTo>
                    <a:cubicBezTo>
                      <a:pt x="12919" y="12647"/>
                      <a:pt x="12680" y="11690"/>
                      <a:pt x="11928" y="11280"/>
                    </a:cubicBezTo>
                    <a:cubicBezTo>
                      <a:pt x="11894" y="11245"/>
                      <a:pt x="11826" y="11211"/>
                      <a:pt x="11791" y="11177"/>
                    </a:cubicBezTo>
                    <a:cubicBezTo>
                      <a:pt x="11611" y="11105"/>
                      <a:pt x="11412" y="11072"/>
                      <a:pt x="11202" y="11072"/>
                    </a:cubicBezTo>
                    <a:cubicBezTo>
                      <a:pt x="10024" y="11072"/>
                      <a:pt x="8499" y="12097"/>
                      <a:pt x="7861" y="12852"/>
                    </a:cubicBezTo>
                    <a:cubicBezTo>
                      <a:pt x="7793" y="12886"/>
                      <a:pt x="7280" y="13672"/>
                      <a:pt x="7041" y="14048"/>
                    </a:cubicBezTo>
                    <a:lnTo>
                      <a:pt x="6972" y="14014"/>
                    </a:lnTo>
                    <a:cubicBezTo>
                      <a:pt x="7246" y="12852"/>
                      <a:pt x="7622" y="11724"/>
                      <a:pt x="8066" y="10630"/>
                    </a:cubicBezTo>
                    <a:cubicBezTo>
                      <a:pt x="8305" y="10049"/>
                      <a:pt x="8579" y="9468"/>
                      <a:pt x="8852" y="8921"/>
                    </a:cubicBezTo>
                    <a:cubicBezTo>
                      <a:pt x="9252" y="9088"/>
                      <a:pt x="10921" y="9743"/>
                      <a:pt x="11859" y="9743"/>
                    </a:cubicBezTo>
                    <a:cubicBezTo>
                      <a:pt x="11883" y="9743"/>
                      <a:pt x="11906" y="9743"/>
                      <a:pt x="11928" y="9742"/>
                    </a:cubicBezTo>
                    <a:cubicBezTo>
                      <a:pt x="12817" y="9673"/>
                      <a:pt x="13876" y="9400"/>
                      <a:pt x="14423" y="8648"/>
                    </a:cubicBezTo>
                    <a:cubicBezTo>
                      <a:pt x="14867" y="7965"/>
                      <a:pt x="14696" y="7076"/>
                      <a:pt x="14081" y="6597"/>
                    </a:cubicBezTo>
                    <a:cubicBezTo>
                      <a:pt x="14013" y="6563"/>
                      <a:pt x="13979" y="6529"/>
                      <a:pt x="13944" y="6495"/>
                    </a:cubicBezTo>
                    <a:cubicBezTo>
                      <a:pt x="13701" y="6366"/>
                      <a:pt x="13417" y="6311"/>
                      <a:pt x="13112" y="6311"/>
                    </a:cubicBezTo>
                    <a:cubicBezTo>
                      <a:pt x="11962" y="6311"/>
                      <a:pt x="10519" y="7097"/>
                      <a:pt x="9843" y="7691"/>
                    </a:cubicBezTo>
                    <a:cubicBezTo>
                      <a:pt x="9775" y="7759"/>
                      <a:pt x="9365" y="8238"/>
                      <a:pt x="9057" y="8614"/>
                    </a:cubicBezTo>
                    <a:cubicBezTo>
                      <a:pt x="9194" y="8375"/>
                      <a:pt x="9331" y="8101"/>
                      <a:pt x="9467" y="7896"/>
                    </a:cubicBezTo>
                    <a:cubicBezTo>
                      <a:pt x="9946" y="7042"/>
                      <a:pt x="10424" y="6256"/>
                      <a:pt x="10869" y="5572"/>
                    </a:cubicBezTo>
                    <a:cubicBezTo>
                      <a:pt x="11108" y="5196"/>
                      <a:pt x="11347" y="4889"/>
                      <a:pt x="11586" y="4547"/>
                    </a:cubicBezTo>
                    <a:cubicBezTo>
                      <a:pt x="12031" y="4513"/>
                      <a:pt x="13876" y="4308"/>
                      <a:pt x="14628" y="3863"/>
                    </a:cubicBezTo>
                    <a:cubicBezTo>
                      <a:pt x="15414" y="3419"/>
                      <a:pt x="16234" y="2667"/>
                      <a:pt x="16337" y="1744"/>
                    </a:cubicBezTo>
                    <a:cubicBezTo>
                      <a:pt x="16474" y="924"/>
                      <a:pt x="15893" y="104"/>
                      <a:pt x="15072" y="1"/>
                    </a:cubicBezTo>
                    <a:lnTo>
                      <a:pt x="14901" y="1"/>
                    </a:lnTo>
                    <a:cubicBezTo>
                      <a:pt x="14890" y="1"/>
                      <a:pt x="14878" y="1"/>
                      <a:pt x="148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3751903" y="2949357"/>
                <a:ext cx="109362" cy="15449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5670" extrusionOk="0">
                    <a:moveTo>
                      <a:pt x="1719" y="1"/>
                    </a:moveTo>
                    <a:cubicBezTo>
                      <a:pt x="1079" y="1"/>
                      <a:pt x="488" y="407"/>
                      <a:pt x="274" y="1022"/>
                    </a:cubicBezTo>
                    <a:cubicBezTo>
                      <a:pt x="274" y="1090"/>
                      <a:pt x="240" y="1124"/>
                      <a:pt x="240" y="1193"/>
                    </a:cubicBezTo>
                    <a:cubicBezTo>
                      <a:pt x="1" y="2081"/>
                      <a:pt x="514" y="3107"/>
                      <a:pt x="992" y="3790"/>
                    </a:cubicBezTo>
                    <a:cubicBezTo>
                      <a:pt x="1641" y="4610"/>
                      <a:pt x="3658" y="5670"/>
                      <a:pt x="3658" y="5670"/>
                    </a:cubicBezTo>
                    <a:cubicBezTo>
                      <a:pt x="3658" y="5670"/>
                      <a:pt x="3965" y="4098"/>
                      <a:pt x="3965" y="3995"/>
                    </a:cubicBezTo>
                    <a:cubicBezTo>
                      <a:pt x="4034" y="2833"/>
                      <a:pt x="3453" y="578"/>
                      <a:pt x="2257" y="99"/>
                    </a:cubicBezTo>
                    <a:cubicBezTo>
                      <a:pt x="2078" y="32"/>
                      <a:pt x="1897" y="1"/>
                      <a:pt x="17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3"/>
              <p:cNvSpPr/>
              <p:nvPr/>
            </p:nvSpPr>
            <p:spPr>
              <a:xfrm>
                <a:off x="1367120" y="2316950"/>
                <a:ext cx="151979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5401" extrusionOk="0">
                    <a:moveTo>
                      <a:pt x="1744" y="1"/>
                    </a:moveTo>
                    <a:cubicBezTo>
                      <a:pt x="787" y="35"/>
                      <a:pt x="1" y="855"/>
                      <a:pt x="35" y="1846"/>
                    </a:cubicBezTo>
                    <a:lnTo>
                      <a:pt x="35" y="2017"/>
                    </a:lnTo>
                    <a:cubicBezTo>
                      <a:pt x="137" y="3077"/>
                      <a:pt x="1094" y="3965"/>
                      <a:pt x="1949" y="4512"/>
                    </a:cubicBezTo>
                    <a:cubicBezTo>
                      <a:pt x="2974" y="5093"/>
                      <a:pt x="5605" y="5401"/>
                      <a:pt x="5605" y="5401"/>
                    </a:cubicBezTo>
                    <a:cubicBezTo>
                      <a:pt x="5605" y="5401"/>
                      <a:pt x="5264" y="3623"/>
                      <a:pt x="5230" y="3487"/>
                    </a:cubicBezTo>
                    <a:cubicBezTo>
                      <a:pt x="4785" y="2222"/>
                      <a:pt x="3247" y="1"/>
                      <a:pt x="1744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3"/>
              <p:cNvSpPr/>
              <p:nvPr/>
            </p:nvSpPr>
            <p:spPr>
              <a:xfrm>
                <a:off x="814936" y="2134204"/>
                <a:ext cx="1006242" cy="1352402"/>
              </a:xfrm>
              <a:custGeom>
                <a:avLst/>
                <a:gdLst/>
                <a:ahLst/>
                <a:cxnLst/>
                <a:rect l="l" t="t" r="r" b="b"/>
                <a:pathLst>
                  <a:path w="37117" h="49634" extrusionOk="0">
                    <a:moveTo>
                      <a:pt x="29258" y="0"/>
                    </a:moveTo>
                    <a:cubicBezTo>
                      <a:pt x="29132" y="0"/>
                      <a:pt x="29006" y="14"/>
                      <a:pt x="28879" y="43"/>
                    </a:cubicBezTo>
                    <a:cubicBezTo>
                      <a:pt x="27444" y="556"/>
                      <a:pt x="26726" y="3188"/>
                      <a:pt x="26795" y="4520"/>
                    </a:cubicBezTo>
                    <a:cubicBezTo>
                      <a:pt x="26795" y="4631"/>
                      <a:pt x="26975" y="5821"/>
                      <a:pt x="27061" y="6267"/>
                    </a:cubicBezTo>
                    <a:lnTo>
                      <a:pt x="27061" y="6267"/>
                    </a:lnTo>
                    <a:cubicBezTo>
                      <a:pt x="27620" y="5983"/>
                      <a:pt x="29383" y="5037"/>
                      <a:pt x="30007" y="4281"/>
                    </a:cubicBezTo>
                    <a:cubicBezTo>
                      <a:pt x="30623" y="3461"/>
                      <a:pt x="31204" y="2333"/>
                      <a:pt x="30964" y="1274"/>
                    </a:cubicBezTo>
                    <a:cubicBezTo>
                      <a:pt x="30730" y="511"/>
                      <a:pt x="30017" y="0"/>
                      <a:pt x="29258" y="0"/>
                    </a:cubicBezTo>
                    <a:close/>
                    <a:moveTo>
                      <a:pt x="27061" y="6267"/>
                    </a:moveTo>
                    <a:cubicBezTo>
                      <a:pt x="27038" y="6278"/>
                      <a:pt x="27018" y="6289"/>
                      <a:pt x="27000" y="6298"/>
                    </a:cubicBezTo>
                    <a:cubicBezTo>
                      <a:pt x="26897" y="6742"/>
                      <a:pt x="26795" y="7186"/>
                      <a:pt x="26658" y="7699"/>
                    </a:cubicBezTo>
                    <a:cubicBezTo>
                      <a:pt x="26487" y="8622"/>
                      <a:pt x="26282" y="9647"/>
                      <a:pt x="26111" y="10775"/>
                    </a:cubicBezTo>
                    <a:cubicBezTo>
                      <a:pt x="26077" y="11048"/>
                      <a:pt x="26043" y="11390"/>
                      <a:pt x="26009" y="11698"/>
                    </a:cubicBezTo>
                    <a:cubicBezTo>
                      <a:pt x="26030" y="11635"/>
                      <a:pt x="26051" y="11570"/>
                      <a:pt x="26074" y="11504"/>
                    </a:cubicBezTo>
                    <a:lnTo>
                      <a:pt x="26074" y="11504"/>
                    </a:lnTo>
                    <a:cubicBezTo>
                      <a:pt x="26035" y="11761"/>
                      <a:pt x="26000" y="12019"/>
                      <a:pt x="25968" y="12279"/>
                    </a:cubicBezTo>
                    <a:lnTo>
                      <a:pt x="25968" y="12279"/>
                    </a:lnTo>
                    <a:cubicBezTo>
                      <a:pt x="26498" y="12278"/>
                      <a:pt x="28623" y="12271"/>
                      <a:pt x="29563" y="11868"/>
                    </a:cubicBezTo>
                    <a:cubicBezTo>
                      <a:pt x="30520" y="11424"/>
                      <a:pt x="31545" y="10706"/>
                      <a:pt x="31785" y="9647"/>
                    </a:cubicBezTo>
                    <a:cubicBezTo>
                      <a:pt x="32058" y="8724"/>
                      <a:pt x="31511" y="7733"/>
                      <a:pt x="30554" y="7460"/>
                    </a:cubicBezTo>
                    <a:cubicBezTo>
                      <a:pt x="30486" y="7460"/>
                      <a:pt x="30417" y="7425"/>
                      <a:pt x="30349" y="7425"/>
                    </a:cubicBezTo>
                    <a:cubicBezTo>
                      <a:pt x="30279" y="7416"/>
                      <a:pt x="30208" y="7411"/>
                      <a:pt x="30136" y="7411"/>
                    </a:cubicBezTo>
                    <a:cubicBezTo>
                      <a:pt x="28706" y="7411"/>
                      <a:pt x="27006" y="9294"/>
                      <a:pt x="26453" y="10433"/>
                    </a:cubicBezTo>
                    <a:cubicBezTo>
                      <a:pt x="26423" y="10493"/>
                      <a:pt x="26235" y="11027"/>
                      <a:pt x="26074" y="11504"/>
                    </a:cubicBezTo>
                    <a:lnTo>
                      <a:pt x="26074" y="11504"/>
                    </a:lnTo>
                    <a:cubicBezTo>
                      <a:pt x="26107" y="11283"/>
                      <a:pt x="26142" y="11062"/>
                      <a:pt x="26180" y="10843"/>
                    </a:cubicBezTo>
                    <a:cubicBezTo>
                      <a:pt x="26350" y="9715"/>
                      <a:pt x="26590" y="8690"/>
                      <a:pt x="26795" y="7767"/>
                    </a:cubicBezTo>
                    <a:cubicBezTo>
                      <a:pt x="26897" y="7289"/>
                      <a:pt x="27034" y="6879"/>
                      <a:pt x="27136" y="6434"/>
                    </a:cubicBezTo>
                    <a:lnTo>
                      <a:pt x="27102" y="6434"/>
                    </a:lnTo>
                    <a:cubicBezTo>
                      <a:pt x="27096" y="6434"/>
                      <a:pt x="27081" y="6371"/>
                      <a:pt x="27061" y="6267"/>
                    </a:cubicBezTo>
                    <a:close/>
                    <a:moveTo>
                      <a:pt x="25968" y="12279"/>
                    </a:moveTo>
                    <a:cubicBezTo>
                      <a:pt x="25958" y="12279"/>
                      <a:pt x="25949" y="12279"/>
                      <a:pt x="25940" y="12279"/>
                    </a:cubicBezTo>
                    <a:cubicBezTo>
                      <a:pt x="25897" y="12729"/>
                      <a:pt x="25855" y="13179"/>
                      <a:pt x="25829" y="13638"/>
                    </a:cubicBezTo>
                    <a:lnTo>
                      <a:pt x="25829" y="13638"/>
                    </a:lnTo>
                    <a:cubicBezTo>
                      <a:pt x="25866" y="13183"/>
                      <a:pt x="25912" y="12730"/>
                      <a:pt x="25968" y="12279"/>
                    </a:cubicBezTo>
                    <a:close/>
                    <a:moveTo>
                      <a:pt x="2294" y="9549"/>
                    </a:moveTo>
                    <a:cubicBezTo>
                      <a:pt x="1831" y="9549"/>
                      <a:pt x="1372" y="9728"/>
                      <a:pt x="1026" y="10091"/>
                    </a:cubicBezTo>
                    <a:cubicBezTo>
                      <a:pt x="991" y="10125"/>
                      <a:pt x="957" y="10194"/>
                      <a:pt x="923" y="10228"/>
                    </a:cubicBezTo>
                    <a:cubicBezTo>
                      <a:pt x="0" y="11424"/>
                      <a:pt x="855" y="14022"/>
                      <a:pt x="1641" y="15115"/>
                    </a:cubicBezTo>
                    <a:cubicBezTo>
                      <a:pt x="1709" y="15184"/>
                      <a:pt x="2940" y="16551"/>
                      <a:pt x="2940" y="16551"/>
                    </a:cubicBezTo>
                    <a:lnTo>
                      <a:pt x="2940" y="16516"/>
                    </a:lnTo>
                    <a:cubicBezTo>
                      <a:pt x="3076" y="16927"/>
                      <a:pt x="3213" y="17371"/>
                      <a:pt x="3350" y="17815"/>
                    </a:cubicBezTo>
                    <a:cubicBezTo>
                      <a:pt x="3691" y="18670"/>
                      <a:pt x="4033" y="19661"/>
                      <a:pt x="4512" y="20720"/>
                    </a:cubicBezTo>
                    <a:cubicBezTo>
                      <a:pt x="5024" y="21848"/>
                      <a:pt x="5571" y="22942"/>
                      <a:pt x="6220" y="24001"/>
                    </a:cubicBezTo>
                    <a:cubicBezTo>
                      <a:pt x="6904" y="25197"/>
                      <a:pt x="7690" y="26325"/>
                      <a:pt x="8613" y="27385"/>
                    </a:cubicBezTo>
                    <a:lnTo>
                      <a:pt x="8647" y="27419"/>
                    </a:lnTo>
                    <a:cubicBezTo>
                      <a:pt x="8271" y="27180"/>
                      <a:pt x="7177" y="26564"/>
                      <a:pt x="7109" y="26530"/>
                    </a:cubicBezTo>
                    <a:cubicBezTo>
                      <a:pt x="6500" y="26260"/>
                      <a:pt x="5531" y="26056"/>
                      <a:pt x="4588" y="26056"/>
                    </a:cubicBezTo>
                    <a:cubicBezTo>
                      <a:pt x="3625" y="26056"/>
                      <a:pt x="2688" y="26268"/>
                      <a:pt x="2188" y="26838"/>
                    </a:cubicBezTo>
                    <a:cubicBezTo>
                      <a:pt x="1538" y="27590"/>
                      <a:pt x="1675" y="28717"/>
                      <a:pt x="2427" y="29333"/>
                    </a:cubicBezTo>
                    <a:lnTo>
                      <a:pt x="2564" y="29469"/>
                    </a:lnTo>
                    <a:cubicBezTo>
                      <a:pt x="3007" y="29771"/>
                      <a:pt x="3580" y="29888"/>
                      <a:pt x="4163" y="29888"/>
                    </a:cubicBezTo>
                    <a:cubicBezTo>
                      <a:pt x="4701" y="29888"/>
                      <a:pt x="5248" y="29788"/>
                      <a:pt x="5708" y="29640"/>
                    </a:cubicBezTo>
                    <a:cubicBezTo>
                      <a:pt x="6767" y="29298"/>
                      <a:pt x="8613" y="27658"/>
                      <a:pt x="8750" y="27521"/>
                    </a:cubicBezTo>
                    <a:cubicBezTo>
                      <a:pt x="9672" y="28547"/>
                      <a:pt x="10663" y="29538"/>
                      <a:pt x="11723" y="30426"/>
                    </a:cubicBezTo>
                    <a:cubicBezTo>
                      <a:pt x="12338" y="30973"/>
                      <a:pt x="13022" y="31486"/>
                      <a:pt x="13637" y="31998"/>
                    </a:cubicBezTo>
                    <a:lnTo>
                      <a:pt x="12987" y="31657"/>
                    </a:lnTo>
                    <a:cubicBezTo>
                      <a:pt x="12355" y="31383"/>
                      <a:pt x="11373" y="31170"/>
                      <a:pt x="10424" y="31170"/>
                    </a:cubicBezTo>
                    <a:cubicBezTo>
                      <a:pt x="9476" y="31170"/>
                      <a:pt x="8562" y="31383"/>
                      <a:pt x="8066" y="31964"/>
                    </a:cubicBezTo>
                    <a:cubicBezTo>
                      <a:pt x="7417" y="32716"/>
                      <a:pt x="7553" y="33844"/>
                      <a:pt x="8305" y="34459"/>
                    </a:cubicBezTo>
                    <a:lnTo>
                      <a:pt x="8442" y="34562"/>
                    </a:lnTo>
                    <a:cubicBezTo>
                      <a:pt x="8893" y="34887"/>
                      <a:pt x="9478" y="35011"/>
                      <a:pt x="10070" y="35011"/>
                    </a:cubicBezTo>
                    <a:cubicBezTo>
                      <a:pt x="10600" y="35011"/>
                      <a:pt x="11135" y="34912"/>
                      <a:pt x="11586" y="34767"/>
                    </a:cubicBezTo>
                    <a:cubicBezTo>
                      <a:pt x="12543" y="34459"/>
                      <a:pt x="14149" y="33092"/>
                      <a:pt x="14525" y="32716"/>
                    </a:cubicBezTo>
                    <a:lnTo>
                      <a:pt x="15277" y="33297"/>
                    </a:lnTo>
                    <a:cubicBezTo>
                      <a:pt x="16508" y="34220"/>
                      <a:pt x="17704" y="35143"/>
                      <a:pt x="18866" y="36065"/>
                    </a:cubicBezTo>
                    <a:cubicBezTo>
                      <a:pt x="19310" y="36407"/>
                      <a:pt x="19652" y="36749"/>
                      <a:pt x="20062" y="37091"/>
                    </a:cubicBezTo>
                    <a:cubicBezTo>
                      <a:pt x="19754" y="36920"/>
                      <a:pt x="19515" y="36783"/>
                      <a:pt x="19481" y="36749"/>
                    </a:cubicBezTo>
                    <a:cubicBezTo>
                      <a:pt x="18866" y="36493"/>
                      <a:pt x="17883" y="36288"/>
                      <a:pt x="16931" y="36288"/>
                    </a:cubicBezTo>
                    <a:cubicBezTo>
                      <a:pt x="15978" y="36288"/>
                      <a:pt x="15055" y="36493"/>
                      <a:pt x="14560" y="37057"/>
                    </a:cubicBezTo>
                    <a:cubicBezTo>
                      <a:pt x="13910" y="37808"/>
                      <a:pt x="14047" y="38936"/>
                      <a:pt x="14799" y="39586"/>
                    </a:cubicBezTo>
                    <a:lnTo>
                      <a:pt x="14935" y="39688"/>
                    </a:lnTo>
                    <a:cubicBezTo>
                      <a:pt x="15371" y="40001"/>
                      <a:pt x="15930" y="40120"/>
                      <a:pt x="16500" y="40120"/>
                    </a:cubicBezTo>
                    <a:cubicBezTo>
                      <a:pt x="17050" y="40120"/>
                      <a:pt x="17610" y="40010"/>
                      <a:pt x="18080" y="39859"/>
                    </a:cubicBezTo>
                    <a:cubicBezTo>
                      <a:pt x="19037" y="39551"/>
                      <a:pt x="20472" y="38321"/>
                      <a:pt x="20951" y="37877"/>
                    </a:cubicBezTo>
                    <a:cubicBezTo>
                      <a:pt x="21361" y="38253"/>
                      <a:pt x="21737" y="38594"/>
                      <a:pt x="22113" y="38970"/>
                    </a:cubicBezTo>
                    <a:cubicBezTo>
                      <a:pt x="22352" y="39210"/>
                      <a:pt x="22591" y="39449"/>
                      <a:pt x="22830" y="39722"/>
                    </a:cubicBezTo>
                    <a:lnTo>
                      <a:pt x="23514" y="40508"/>
                    </a:lnTo>
                    <a:cubicBezTo>
                      <a:pt x="23924" y="41021"/>
                      <a:pt x="24368" y="41534"/>
                      <a:pt x="24778" y="42046"/>
                    </a:cubicBezTo>
                    <a:cubicBezTo>
                      <a:pt x="25052" y="42388"/>
                      <a:pt x="25291" y="42730"/>
                      <a:pt x="25564" y="43072"/>
                    </a:cubicBezTo>
                    <a:cubicBezTo>
                      <a:pt x="25154" y="42764"/>
                      <a:pt x="24368" y="42115"/>
                      <a:pt x="24300" y="42080"/>
                    </a:cubicBezTo>
                    <a:cubicBezTo>
                      <a:pt x="23547" y="41615"/>
                      <a:pt x="22191" y="41150"/>
                      <a:pt x="21013" y="41150"/>
                    </a:cubicBezTo>
                    <a:cubicBezTo>
                      <a:pt x="20374" y="41150"/>
                      <a:pt x="19787" y="41287"/>
                      <a:pt x="19378" y="41636"/>
                    </a:cubicBezTo>
                    <a:cubicBezTo>
                      <a:pt x="18627" y="42286"/>
                      <a:pt x="18592" y="43413"/>
                      <a:pt x="19242" y="44165"/>
                    </a:cubicBezTo>
                    <a:lnTo>
                      <a:pt x="19378" y="44302"/>
                    </a:lnTo>
                    <a:cubicBezTo>
                      <a:pt x="19929" y="44828"/>
                      <a:pt x="20791" y="45023"/>
                      <a:pt x="21603" y="45023"/>
                    </a:cubicBezTo>
                    <a:cubicBezTo>
                      <a:pt x="21899" y="45023"/>
                      <a:pt x="22189" y="44997"/>
                      <a:pt x="22454" y="44951"/>
                    </a:cubicBezTo>
                    <a:cubicBezTo>
                      <a:pt x="23514" y="44780"/>
                      <a:pt x="25496" y="43482"/>
                      <a:pt x="25735" y="43345"/>
                    </a:cubicBezTo>
                    <a:cubicBezTo>
                      <a:pt x="26180" y="43892"/>
                      <a:pt x="26590" y="44439"/>
                      <a:pt x="26966" y="44985"/>
                    </a:cubicBezTo>
                    <a:cubicBezTo>
                      <a:pt x="28298" y="46831"/>
                      <a:pt x="29358" y="48403"/>
                      <a:pt x="30042" y="49531"/>
                    </a:cubicBezTo>
                    <a:lnTo>
                      <a:pt x="30144" y="49633"/>
                    </a:lnTo>
                    <a:lnTo>
                      <a:pt x="31033" y="49189"/>
                    </a:lnTo>
                    <a:lnTo>
                      <a:pt x="30896" y="48984"/>
                    </a:lnTo>
                    <a:cubicBezTo>
                      <a:pt x="30144" y="47856"/>
                      <a:pt x="29085" y="46284"/>
                      <a:pt x="27683" y="44473"/>
                    </a:cubicBezTo>
                    <a:cubicBezTo>
                      <a:pt x="27273" y="43892"/>
                      <a:pt x="26795" y="43277"/>
                      <a:pt x="26282" y="42661"/>
                    </a:cubicBezTo>
                    <a:cubicBezTo>
                      <a:pt x="26795" y="42080"/>
                      <a:pt x="27273" y="41499"/>
                      <a:pt x="27717" y="40884"/>
                    </a:cubicBezTo>
                    <a:cubicBezTo>
                      <a:pt x="28777" y="41294"/>
                      <a:pt x="30964" y="41294"/>
                      <a:pt x="31238" y="41294"/>
                    </a:cubicBezTo>
                    <a:cubicBezTo>
                      <a:pt x="31306" y="42012"/>
                      <a:pt x="31340" y="42730"/>
                      <a:pt x="31374" y="43379"/>
                    </a:cubicBezTo>
                    <a:cubicBezTo>
                      <a:pt x="31443" y="45635"/>
                      <a:pt x="31443" y="47515"/>
                      <a:pt x="31443" y="48847"/>
                    </a:cubicBezTo>
                    <a:lnTo>
                      <a:pt x="31443" y="49018"/>
                    </a:lnTo>
                    <a:lnTo>
                      <a:pt x="32434" y="48506"/>
                    </a:lnTo>
                    <a:cubicBezTo>
                      <a:pt x="32434" y="47207"/>
                      <a:pt x="32400" y="45430"/>
                      <a:pt x="32263" y="43311"/>
                    </a:cubicBezTo>
                    <a:cubicBezTo>
                      <a:pt x="32229" y="42593"/>
                      <a:pt x="32160" y="41841"/>
                      <a:pt x="32092" y="41021"/>
                    </a:cubicBezTo>
                    <a:cubicBezTo>
                      <a:pt x="32366" y="40953"/>
                      <a:pt x="34655" y="40372"/>
                      <a:pt x="35510" y="39688"/>
                    </a:cubicBezTo>
                    <a:cubicBezTo>
                      <a:pt x="36296" y="39073"/>
                      <a:pt x="37116" y="38048"/>
                      <a:pt x="37082" y="36988"/>
                    </a:cubicBezTo>
                    <a:cubicBezTo>
                      <a:pt x="37082" y="35997"/>
                      <a:pt x="36296" y="35211"/>
                      <a:pt x="35305" y="35177"/>
                    </a:cubicBezTo>
                    <a:lnTo>
                      <a:pt x="35134" y="35177"/>
                    </a:lnTo>
                    <a:cubicBezTo>
                      <a:pt x="33630" y="35382"/>
                      <a:pt x="32366" y="37774"/>
                      <a:pt x="32126" y="39107"/>
                    </a:cubicBezTo>
                    <a:cubicBezTo>
                      <a:pt x="32126" y="39175"/>
                      <a:pt x="32058" y="40064"/>
                      <a:pt x="32024" y="40611"/>
                    </a:cubicBezTo>
                    <a:cubicBezTo>
                      <a:pt x="31990" y="40269"/>
                      <a:pt x="31955" y="39962"/>
                      <a:pt x="31921" y="39620"/>
                    </a:cubicBezTo>
                    <a:cubicBezTo>
                      <a:pt x="31853" y="38970"/>
                      <a:pt x="31785" y="38321"/>
                      <a:pt x="31682" y="37603"/>
                    </a:cubicBezTo>
                    <a:lnTo>
                      <a:pt x="31511" y="36578"/>
                    </a:lnTo>
                    <a:cubicBezTo>
                      <a:pt x="31477" y="36236"/>
                      <a:pt x="31374" y="35895"/>
                      <a:pt x="31306" y="35519"/>
                    </a:cubicBezTo>
                    <a:cubicBezTo>
                      <a:pt x="31135" y="34698"/>
                      <a:pt x="30896" y="33912"/>
                      <a:pt x="30657" y="33058"/>
                    </a:cubicBezTo>
                    <a:cubicBezTo>
                      <a:pt x="31238" y="33024"/>
                      <a:pt x="33288" y="32784"/>
                      <a:pt x="34143" y="32272"/>
                    </a:cubicBezTo>
                    <a:cubicBezTo>
                      <a:pt x="35031" y="31759"/>
                      <a:pt x="35988" y="30905"/>
                      <a:pt x="36125" y="29845"/>
                    </a:cubicBezTo>
                    <a:cubicBezTo>
                      <a:pt x="36262" y="28854"/>
                      <a:pt x="35612" y="27966"/>
                      <a:pt x="34655" y="27795"/>
                    </a:cubicBezTo>
                    <a:lnTo>
                      <a:pt x="34450" y="27795"/>
                    </a:lnTo>
                    <a:cubicBezTo>
                      <a:pt x="34439" y="27794"/>
                      <a:pt x="34427" y="27794"/>
                      <a:pt x="34415" y="27794"/>
                    </a:cubicBezTo>
                    <a:cubicBezTo>
                      <a:pt x="32922" y="27794"/>
                      <a:pt x="31337" y="29958"/>
                      <a:pt x="30896" y="31212"/>
                    </a:cubicBezTo>
                    <a:cubicBezTo>
                      <a:pt x="30862" y="31281"/>
                      <a:pt x="30657" y="32238"/>
                      <a:pt x="30554" y="32750"/>
                    </a:cubicBezTo>
                    <a:cubicBezTo>
                      <a:pt x="30417" y="32272"/>
                      <a:pt x="30247" y="31793"/>
                      <a:pt x="30076" y="31281"/>
                    </a:cubicBezTo>
                    <a:cubicBezTo>
                      <a:pt x="29597" y="29845"/>
                      <a:pt x="29085" y="28444"/>
                      <a:pt x="28538" y="27009"/>
                    </a:cubicBezTo>
                    <a:lnTo>
                      <a:pt x="28059" y="25710"/>
                    </a:lnTo>
                    <a:cubicBezTo>
                      <a:pt x="28264" y="25676"/>
                      <a:pt x="30691" y="25437"/>
                      <a:pt x="31682" y="24890"/>
                    </a:cubicBezTo>
                    <a:cubicBezTo>
                      <a:pt x="32536" y="24377"/>
                      <a:pt x="33528" y="23523"/>
                      <a:pt x="33664" y="22463"/>
                    </a:cubicBezTo>
                    <a:cubicBezTo>
                      <a:pt x="33801" y="21472"/>
                      <a:pt x="33152" y="20583"/>
                      <a:pt x="32195" y="20413"/>
                    </a:cubicBezTo>
                    <a:lnTo>
                      <a:pt x="31990" y="20413"/>
                    </a:lnTo>
                    <a:cubicBezTo>
                      <a:pt x="31978" y="20412"/>
                      <a:pt x="31966" y="20412"/>
                      <a:pt x="31954" y="20412"/>
                    </a:cubicBezTo>
                    <a:cubicBezTo>
                      <a:pt x="30461" y="20412"/>
                      <a:pt x="28876" y="22542"/>
                      <a:pt x="28435" y="23830"/>
                    </a:cubicBezTo>
                    <a:cubicBezTo>
                      <a:pt x="28401" y="23933"/>
                      <a:pt x="28093" y="25300"/>
                      <a:pt x="28025" y="25642"/>
                    </a:cubicBezTo>
                    <a:cubicBezTo>
                      <a:pt x="27683" y="24685"/>
                      <a:pt x="27342" y="23728"/>
                      <a:pt x="27034" y="22737"/>
                    </a:cubicBezTo>
                    <a:cubicBezTo>
                      <a:pt x="26624" y="21438"/>
                      <a:pt x="26316" y="20139"/>
                      <a:pt x="26077" y="18806"/>
                    </a:cubicBezTo>
                    <a:cubicBezTo>
                      <a:pt x="26180" y="18806"/>
                      <a:pt x="28709" y="18567"/>
                      <a:pt x="29734" y="17986"/>
                    </a:cubicBezTo>
                    <a:cubicBezTo>
                      <a:pt x="30588" y="17473"/>
                      <a:pt x="31545" y="16619"/>
                      <a:pt x="31682" y="15560"/>
                    </a:cubicBezTo>
                    <a:cubicBezTo>
                      <a:pt x="31853" y="14568"/>
                      <a:pt x="31169" y="13646"/>
                      <a:pt x="30212" y="13509"/>
                    </a:cubicBezTo>
                    <a:lnTo>
                      <a:pt x="30042" y="13509"/>
                    </a:lnTo>
                    <a:cubicBezTo>
                      <a:pt x="30030" y="13509"/>
                      <a:pt x="30018" y="13509"/>
                      <a:pt x="30006" y="13509"/>
                    </a:cubicBezTo>
                    <a:cubicBezTo>
                      <a:pt x="28513" y="13509"/>
                      <a:pt x="26928" y="15638"/>
                      <a:pt x="26487" y="16927"/>
                    </a:cubicBezTo>
                    <a:cubicBezTo>
                      <a:pt x="26453" y="16995"/>
                      <a:pt x="26214" y="18054"/>
                      <a:pt x="26111" y="18533"/>
                    </a:cubicBezTo>
                    <a:lnTo>
                      <a:pt x="26043" y="18533"/>
                    </a:lnTo>
                    <a:cubicBezTo>
                      <a:pt x="25838" y="17200"/>
                      <a:pt x="25769" y="15833"/>
                      <a:pt x="25804" y="14466"/>
                    </a:cubicBezTo>
                    <a:cubicBezTo>
                      <a:pt x="25804" y="14186"/>
                      <a:pt x="25813" y="13911"/>
                      <a:pt x="25829" y="13638"/>
                    </a:cubicBezTo>
                    <a:lnTo>
                      <a:pt x="25829" y="13638"/>
                    </a:lnTo>
                    <a:cubicBezTo>
                      <a:pt x="25805" y="13925"/>
                      <a:pt x="25785" y="14213"/>
                      <a:pt x="25769" y="14500"/>
                    </a:cubicBezTo>
                    <a:cubicBezTo>
                      <a:pt x="25667" y="15867"/>
                      <a:pt x="25735" y="17268"/>
                      <a:pt x="25906" y="18635"/>
                    </a:cubicBezTo>
                    <a:lnTo>
                      <a:pt x="25906" y="18670"/>
                    </a:lnTo>
                    <a:cubicBezTo>
                      <a:pt x="25735" y="18259"/>
                      <a:pt x="25154" y="17166"/>
                      <a:pt x="25120" y="17097"/>
                    </a:cubicBezTo>
                    <a:cubicBezTo>
                      <a:pt x="24445" y="16085"/>
                      <a:pt x="22695" y="14576"/>
                      <a:pt x="21305" y="14576"/>
                    </a:cubicBezTo>
                    <a:cubicBezTo>
                      <a:pt x="21147" y="14576"/>
                      <a:pt x="20994" y="14595"/>
                      <a:pt x="20848" y="14637"/>
                    </a:cubicBezTo>
                    <a:cubicBezTo>
                      <a:pt x="19891" y="14910"/>
                      <a:pt x="19378" y="15935"/>
                      <a:pt x="19652" y="16858"/>
                    </a:cubicBezTo>
                    <a:cubicBezTo>
                      <a:pt x="19652" y="16927"/>
                      <a:pt x="19686" y="16995"/>
                      <a:pt x="19720" y="17029"/>
                    </a:cubicBezTo>
                    <a:cubicBezTo>
                      <a:pt x="20096" y="18020"/>
                      <a:pt x="21258" y="18635"/>
                      <a:pt x="22215" y="18909"/>
                    </a:cubicBezTo>
                    <a:cubicBezTo>
                      <a:pt x="22549" y="19003"/>
                      <a:pt x="23008" y="19036"/>
                      <a:pt x="23490" y="19036"/>
                    </a:cubicBezTo>
                    <a:cubicBezTo>
                      <a:pt x="24585" y="19036"/>
                      <a:pt x="25798" y="18864"/>
                      <a:pt x="25940" y="18840"/>
                    </a:cubicBezTo>
                    <a:cubicBezTo>
                      <a:pt x="26145" y="20208"/>
                      <a:pt x="26419" y="21609"/>
                      <a:pt x="26829" y="22942"/>
                    </a:cubicBezTo>
                    <a:cubicBezTo>
                      <a:pt x="27034" y="23728"/>
                      <a:pt x="27307" y="24514"/>
                      <a:pt x="27547" y="25300"/>
                    </a:cubicBezTo>
                    <a:cubicBezTo>
                      <a:pt x="27376" y="24958"/>
                      <a:pt x="27239" y="24650"/>
                      <a:pt x="27205" y="24616"/>
                    </a:cubicBezTo>
                    <a:cubicBezTo>
                      <a:pt x="26530" y="23603"/>
                      <a:pt x="24779" y="22094"/>
                      <a:pt x="23390" y="22094"/>
                    </a:cubicBezTo>
                    <a:cubicBezTo>
                      <a:pt x="23232" y="22094"/>
                      <a:pt x="23079" y="22114"/>
                      <a:pt x="22933" y="22156"/>
                    </a:cubicBezTo>
                    <a:cubicBezTo>
                      <a:pt x="21976" y="22429"/>
                      <a:pt x="21429" y="23420"/>
                      <a:pt x="21737" y="24377"/>
                    </a:cubicBezTo>
                    <a:cubicBezTo>
                      <a:pt x="21737" y="24445"/>
                      <a:pt x="21771" y="24514"/>
                      <a:pt x="21805" y="24548"/>
                    </a:cubicBezTo>
                    <a:cubicBezTo>
                      <a:pt x="22181" y="25539"/>
                      <a:pt x="23343" y="26188"/>
                      <a:pt x="24300" y="26462"/>
                    </a:cubicBezTo>
                    <a:cubicBezTo>
                      <a:pt x="24601" y="26548"/>
                      <a:pt x="25015" y="26580"/>
                      <a:pt x="25457" y="26580"/>
                    </a:cubicBezTo>
                    <a:cubicBezTo>
                      <a:pt x="26418" y="26580"/>
                      <a:pt x="27514" y="26429"/>
                      <a:pt x="27888" y="26359"/>
                    </a:cubicBezTo>
                    <a:cubicBezTo>
                      <a:pt x="27991" y="26667"/>
                      <a:pt x="28093" y="26974"/>
                      <a:pt x="28196" y="27282"/>
                    </a:cubicBezTo>
                    <a:cubicBezTo>
                      <a:pt x="28709" y="28717"/>
                      <a:pt x="29187" y="30153"/>
                      <a:pt x="29666" y="31554"/>
                    </a:cubicBezTo>
                    <a:cubicBezTo>
                      <a:pt x="29802" y="32033"/>
                      <a:pt x="29939" y="32545"/>
                      <a:pt x="30076" y="33058"/>
                    </a:cubicBezTo>
                    <a:cubicBezTo>
                      <a:pt x="29939" y="32750"/>
                      <a:pt x="29802" y="32477"/>
                      <a:pt x="29768" y="32443"/>
                    </a:cubicBezTo>
                    <a:cubicBezTo>
                      <a:pt x="29119" y="31423"/>
                      <a:pt x="27354" y="29929"/>
                      <a:pt x="25935" y="29929"/>
                    </a:cubicBezTo>
                    <a:cubicBezTo>
                      <a:pt x="25784" y="29929"/>
                      <a:pt x="25637" y="29946"/>
                      <a:pt x="25496" y="29982"/>
                    </a:cubicBezTo>
                    <a:cubicBezTo>
                      <a:pt x="24573" y="30290"/>
                      <a:pt x="24026" y="31281"/>
                      <a:pt x="24300" y="32203"/>
                    </a:cubicBezTo>
                    <a:cubicBezTo>
                      <a:pt x="24300" y="32272"/>
                      <a:pt x="24368" y="32340"/>
                      <a:pt x="24368" y="32409"/>
                    </a:cubicBezTo>
                    <a:cubicBezTo>
                      <a:pt x="24778" y="33400"/>
                      <a:pt x="25906" y="34015"/>
                      <a:pt x="26897" y="34288"/>
                    </a:cubicBezTo>
                    <a:cubicBezTo>
                      <a:pt x="27222" y="34381"/>
                      <a:pt x="27654" y="34415"/>
                      <a:pt x="28108" y="34415"/>
                    </a:cubicBezTo>
                    <a:cubicBezTo>
                      <a:pt x="28990" y="34415"/>
                      <a:pt x="29955" y="34288"/>
                      <a:pt x="30383" y="34220"/>
                    </a:cubicBezTo>
                    <a:cubicBezTo>
                      <a:pt x="30520" y="34733"/>
                      <a:pt x="30657" y="35245"/>
                      <a:pt x="30759" y="35758"/>
                    </a:cubicBezTo>
                    <a:cubicBezTo>
                      <a:pt x="30793" y="36100"/>
                      <a:pt x="30896" y="36441"/>
                      <a:pt x="30930" y="36783"/>
                    </a:cubicBezTo>
                    <a:cubicBezTo>
                      <a:pt x="30964" y="37125"/>
                      <a:pt x="31033" y="37467"/>
                      <a:pt x="31067" y="37808"/>
                    </a:cubicBezTo>
                    <a:cubicBezTo>
                      <a:pt x="31135" y="38458"/>
                      <a:pt x="31204" y="39141"/>
                      <a:pt x="31272" y="39791"/>
                    </a:cubicBezTo>
                    <a:cubicBezTo>
                      <a:pt x="31306" y="40201"/>
                      <a:pt x="31340" y="40645"/>
                      <a:pt x="31374" y="41055"/>
                    </a:cubicBezTo>
                    <a:cubicBezTo>
                      <a:pt x="31204" y="40577"/>
                      <a:pt x="30896" y="39586"/>
                      <a:pt x="30862" y="39517"/>
                    </a:cubicBezTo>
                    <a:cubicBezTo>
                      <a:pt x="30315" y="38458"/>
                      <a:pt x="29529" y="37569"/>
                      <a:pt x="28572" y="36886"/>
                    </a:cubicBezTo>
                    <a:cubicBezTo>
                      <a:pt x="28504" y="36783"/>
                      <a:pt x="28435" y="36646"/>
                      <a:pt x="28367" y="36544"/>
                    </a:cubicBezTo>
                    <a:cubicBezTo>
                      <a:pt x="28020" y="36023"/>
                      <a:pt x="27452" y="35737"/>
                      <a:pt x="26874" y="35737"/>
                    </a:cubicBezTo>
                    <a:cubicBezTo>
                      <a:pt x="26542" y="35737"/>
                      <a:pt x="26206" y="35832"/>
                      <a:pt x="25906" y="36031"/>
                    </a:cubicBezTo>
                    <a:lnTo>
                      <a:pt x="25735" y="36134"/>
                    </a:lnTo>
                    <a:cubicBezTo>
                      <a:pt x="24607" y="37125"/>
                      <a:pt x="24881" y="39825"/>
                      <a:pt x="25428" y="41055"/>
                    </a:cubicBezTo>
                    <a:cubicBezTo>
                      <a:pt x="25428" y="41124"/>
                      <a:pt x="25872" y="41875"/>
                      <a:pt x="26145" y="42320"/>
                    </a:cubicBezTo>
                    <a:cubicBezTo>
                      <a:pt x="25940" y="42080"/>
                      <a:pt x="25735" y="41841"/>
                      <a:pt x="25530" y="41568"/>
                    </a:cubicBezTo>
                    <a:cubicBezTo>
                      <a:pt x="25120" y="41055"/>
                      <a:pt x="24676" y="40577"/>
                      <a:pt x="24231" y="40030"/>
                    </a:cubicBezTo>
                    <a:lnTo>
                      <a:pt x="23514" y="39244"/>
                    </a:lnTo>
                    <a:cubicBezTo>
                      <a:pt x="23275" y="39005"/>
                      <a:pt x="23001" y="38765"/>
                      <a:pt x="22762" y="38492"/>
                    </a:cubicBezTo>
                    <a:cubicBezTo>
                      <a:pt x="22147" y="37911"/>
                      <a:pt x="21497" y="37364"/>
                      <a:pt x="20848" y="36783"/>
                    </a:cubicBezTo>
                    <a:cubicBezTo>
                      <a:pt x="21292" y="36407"/>
                      <a:pt x="22864" y="35074"/>
                      <a:pt x="23309" y="34186"/>
                    </a:cubicBezTo>
                    <a:cubicBezTo>
                      <a:pt x="23787" y="33297"/>
                      <a:pt x="24095" y="32033"/>
                      <a:pt x="23616" y="31076"/>
                    </a:cubicBezTo>
                    <a:cubicBezTo>
                      <a:pt x="23315" y="30422"/>
                      <a:pt x="22680" y="30027"/>
                      <a:pt x="21999" y="30027"/>
                    </a:cubicBezTo>
                    <a:cubicBezTo>
                      <a:pt x="21754" y="30027"/>
                      <a:pt x="21502" y="30079"/>
                      <a:pt x="21258" y="30187"/>
                    </a:cubicBezTo>
                    <a:cubicBezTo>
                      <a:pt x="21224" y="30221"/>
                      <a:pt x="21156" y="30255"/>
                      <a:pt x="21087" y="30290"/>
                    </a:cubicBezTo>
                    <a:cubicBezTo>
                      <a:pt x="19823" y="31076"/>
                      <a:pt x="19686" y="33776"/>
                      <a:pt x="20028" y="35074"/>
                    </a:cubicBezTo>
                    <a:cubicBezTo>
                      <a:pt x="20028" y="35177"/>
                      <a:pt x="20404" y="36065"/>
                      <a:pt x="20575" y="36578"/>
                    </a:cubicBezTo>
                    <a:cubicBezTo>
                      <a:pt x="20199" y="36236"/>
                      <a:pt x="19789" y="35929"/>
                      <a:pt x="19378" y="35587"/>
                    </a:cubicBezTo>
                    <a:cubicBezTo>
                      <a:pt x="18182" y="34664"/>
                      <a:pt x="16952" y="33776"/>
                      <a:pt x="15722" y="32887"/>
                    </a:cubicBezTo>
                    <a:cubicBezTo>
                      <a:pt x="15380" y="32614"/>
                      <a:pt x="15004" y="32340"/>
                      <a:pt x="14628" y="32067"/>
                    </a:cubicBezTo>
                    <a:cubicBezTo>
                      <a:pt x="14765" y="31930"/>
                      <a:pt x="16678" y="30392"/>
                      <a:pt x="17191" y="29401"/>
                    </a:cubicBezTo>
                    <a:cubicBezTo>
                      <a:pt x="17601" y="28478"/>
                      <a:pt x="17943" y="27214"/>
                      <a:pt x="17499" y="26257"/>
                    </a:cubicBezTo>
                    <a:cubicBezTo>
                      <a:pt x="17197" y="25603"/>
                      <a:pt x="16544" y="25209"/>
                      <a:pt x="15867" y="25209"/>
                    </a:cubicBezTo>
                    <a:cubicBezTo>
                      <a:pt x="15623" y="25209"/>
                      <a:pt x="15376" y="25260"/>
                      <a:pt x="15141" y="25368"/>
                    </a:cubicBezTo>
                    <a:cubicBezTo>
                      <a:pt x="15072" y="25402"/>
                      <a:pt x="15004" y="25437"/>
                      <a:pt x="14970" y="25471"/>
                    </a:cubicBezTo>
                    <a:cubicBezTo>
                      <a:pt x="13671" y="26257"/>
                      <a:pt x="13568" y="28991"/>
                      <a:pt x="13876" y="30290"/>
                    </a:cubicBezTo>
                    <a:cubicBezTo>
                      <a:pt x="13876" y="30392"/>
                      <a:pt x="14389" y="31691"/>
                      <a:pt x="14560" y="31998"/>
                    </a:cubicBezTo>
                    <a:cubicBezTo>
                      <a:pt x="13739" y="31383"/>
                      <a:pt x="12919" y="30768"/>
                      <a:pt x="12133" y="30119"/>
                    </a:cubicBezTo>
                    <a:cubicBezTo>
                      <a:pt x="11074" y="29264"/>
                      <a:pt x="10082" y="28342"/>
                      <a:pt x="9160" y="27350"/>
                    </a:cubicBezTo>
                    <a:cubicBezTo>
                      <a:pt x="9228" y="27282"/>
                      <a:pt x="11210" y="25710"/>
                      <a:pt x="11723" y="24650"/>
                    </a:cubicBezTo>
                    <a:cubicBezTo>
                      <a:pt x="12133" y="23762"/>
                      <a:pt x="12475" y="22497"/>
                      <a:pt x="12030" y="21540"/>
                    </a:cubicBezTo>
                    <a:cubicBezTo>
                      <a:pt x="11729" y="20887"/>
                      <a:pt x="11076" y="20492"/>
                      <a:pt x="10398" y="20492"/>
                    </a:cubicBezTo>
                    <a:cubicBezTo>
                      <a:pt x="10154" y="20492"/>
                      <a:pt x="9907" y="20543"/>
                      <a:pt x="9672" y="20652"/>
                    </a:cubicBezTo>
                    <a:cubicBezTo>
                      <a:pt x="9604" y="20686"/>
                      <a:pt x="9536" y="20720"/>
                      <a:pt x="9501" y="20754"/>
                    </a:cubicBezTo>
                    <a:cubicBezTo>
                      <a:pt x="8203" y="21540"/>
                      <a:pt x="8100" y="24240"/>
                      <a:pt x="8408" y="25573"/>
                    </a:cubicBezTo>
                    <a:cubicBezTo>
                      <a:pt x="8408" y="25642"/>
                      <a:pt x="8818" y="26633"/>
                      <a:pt x="8989" y="27111"/>
                    </a:cubicBezTo>
                    <a:lnTo>
                      <a:pt x="8920" y="27145"/>
                    </a:lnTo>
                    <a:cubicBezTo>
                      <a:pt x="8032" y="26120"/>
                      <a:pt x="7212" y="25026"/>
                      <a:pt x="6494" y="23864"/>
                    </a:cubicBezTo>
                    <a:cubicBezTo>
                      <a:pt x="6084" y="23249"/>
                      <a:pt x="5742" y="22600"/>
                      <a:pt x="5400" y="21985"/>
                    </a:cubicBezTo>
                    <a:cubicBezTo>
                      <a:pt x="5810" y="21711"/>
                      <a:pt x="7622" y="20515"/>
                      <a:pt x="8203" y="19661"/>
                    </a:cubicBezTo>
                    <a:cubicBezTo>
                      <a:pt x="8784" y="18772"/>
                      <a:pt x="9194" y="17576"/>
                      <a:pt x="8852" y="16585"/>
                    </a:cubicBezTo>
                    <a:cubicBezTo>
                      <a:pt x="8600" y="15830"/>
                      <a:pt x="7891" y="15349"/>
                      <a:pt x="7117" y="15349"/>
                    </a:cubicBezTo>
                    <a:cubicBezTo>
                      <a:pt x="6946" y="15349"/>
                      <a:pt x="6770" y="15373"/>
                      <a:pt x="6596" y="15423"/>
                    </a:cubicBezTo>
                    <a:cubicBezTo>
                      <a:pt x="6528" y="15457"/>
                      <a:pt x="6494" y="15491"/>
                      <a:pt x="6426" y="15491"/>
                    </a:cubicBezTo>
                    <a:cubicBezTo>
                      <a:pt x="5058" y="16175"/>
                      <a:pt x="4648" y="18840"/>
                      <a:pt x="4819" y="20173"/>
                    </a:cubicBezTo>
                    <a:cubicBezTo>
                      <a:pt x="4819" y="20242"/>
                      <a:pt x="5024" y="20959"/>
                      <a:pt x="5161" y="21506"/>
                    </a:cubicBezTo>
                    <a:cubicBezTo>
                      <a:pt x="5024" y="21199"/>
                      <a:pt x="4888" y="20925"/>
                      <a:pt x="4751" y="20652"/>
                    </a:cubicBezTo>
                    <a:cubicBezTo>
                      <a:pt x="4238" y="19627"/>
                      <a:pt x="3862" y="18635"/>
                      <a:pt x="3521" y="17781"/>
                    </a:cubicBezTo>
                    <a:cubicBezTo>
                      <a:pt x="3315" y="17303"/>
                      <a:pt x="3179" y="16858"/>
                      <a:pt x="3008" y="16414"/>
                    </a:cubicBezTo>
                    <a:cubicBezTo>
                      <a:pt x="3281" y="15970"/>
                      <a:pt x="4307" y="14090"/>
                      <a:pt x="4409" y="13065"/>
                    </a:cubicBezTo>
                    <a:cubicBezTo>
                      <a:pt x="4512" y="12073"/>
                      <a:pt x="4341" y="10775"/>
                      <a:pt x="3555" y="10057"/>
                    </a:cubicBezTo>
                    <a:cubicBezTo>
                      <a:pt x="3200" y="9719"/>
                      <a:pt x="2746" y="9549"/>
                      <a:pt x="2294" y="9549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761205" y="2659665"/>
                <a:ext cx="194596" cy="10811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968" extrusionOk="0">
                    <a:moveTo>
                      <a:pt x="2205" y="1"/>
                    </a:moveTo>
                    <a:cubicBezTo>
                      <a:pt x="1747" y="1"/>
                      <a:pt x="1325" y="91"/>
                      <a:pt x="991" y="307"/>
                    </a:cubicBezTo>
                    <a:cubicBezTo>
                      <a:pt x="205" y="888"/>
                      <a:pt x="0" y="1982"/>
                      <a:pt x="581" y="2802"/>
                    </a:cubicBezTo>
                    <a:cubicBezTo>
                      <a:pt x="615" y="2836"/>
                      <a:pt x="649" y="2905"/>
                      <a:pt x="684" y="2939"/>
                    </a:cubicBezTo>
                    <a:cubicBezTo>
                      <a:pt x="1326" y="3710"/>
                      <a:pt x="2481" y="3967"/>
                      <a:pt x="3469" y="3967"/>
                    </a:cubicBezTo>
                    <a:cubicBezTo>
                      <a:pt x="3532" y="3967"/>
                      <a:pt x="3595" y="3966"/>
                      <a:pt x="3657" y="3964"/>
                    </a:cubicBezTo>
                    <a:cubicBezTo>
                      <a:pt x="4819" y="3896"/>
                      <a:pt x="7177" y="2700"/>
                      <a:pt x="7177" y="2700"/>
                    </a:cubicBezTo>
                    <a:cubicBezTo>
                      <a:pt x="7177" y="2700"/>
                      <a:pt x="5913" y="1401"/>
                      <a:pt x="5810" y="1333"/>
                    </a:cubicBezTo>
                    <a:cubicBezTo>
                      <a:pt x="5055" y="704"/>
                      <a:pt x="3486" y="1"/>
                      <a:pt x="2205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1367120" y="2316950"/>
                <a:ext cx="151979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5401" extrusionOk="0">
                    <a:moveTo>
                      <a:pt x="1744" y="1"/>
                    </a:moveTo>
                    <a:cubicBezTo>
                      <a:pt x="787" y="35"/>
                      <a:pt x="1" y="855"/>
                      <a:pt x="35" y="1846"/>
                    </a:cubicBezTo>
                    <a:lnTo>
                      <a:pt x="35" y="2017"/>
                    </a:lnTo>
                    <a:cubicBezTo>
                      <a:pt x="137" y="3077"/>
                      <a:pt x="1094" y="3965"/>
                      <a:pt x="1949" y="4512"/>
                    </a:cubicBezTo>
                    <a:cubicBezTo>
                      <a:pt x="2974" y="5093"/>
                      <a:pt x="5605" y="5401"/>
                      <a:pt x="5605" y="5401"/>
                    </a:cubicBezTo>
                    <a:cubicBezTo>
                      <a:pt x="5605" y="5401"/>
                      <a:pt x="5264" y="3623"/>
                      <a:pt x="5230" y="3487"/>
                    </a:cubicBezTo>
                    <a:cubicBezTo>
                      <a:pt x="4785" y="2222"/>
                      <a:pt x="3247" y="1"/>
                      <a:pt x="17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814936" y="2134204"/>
                <a:ext cx="1006242" cy="1352402"/>
              </a:xfrm>
              <a:custGeom>
                <a:avLst/>
                <a:gdLst/>
                <a:ahLst/>
                <a:cxnLst/>
                <a:rect l="l" t="t" r="r" b="b"/>
                <a:pathLst>
                  <a:path w="37117" h="49634" extrusionOk="0">
                    <a:moveTo>
                      <a:pt x="29258" y="0"/>
                    </a:moveTo>
                    <a:cubicBezTo>
                      <a:pt x="29132" y="0"/>
                      <a:pt x="29006" y="14"/>
                      <a:pt x="28879" y="43"/>
                    </a:cubicBezTo>
                    <a:cubicBezTo>
                      <a:pt x="27444" y="556"/>
                      <a:pt x="26726" y="3188"/>
                      <a:pt x="26795" y="4520"/>
                    </a:cubicBezTo>
                    <a:cubicBezTo>
                      <a:pt x="26795" y="4631"/>
                      <a:pt x="26975" y="5821"/>
                      <a:pt x="27061" y="6267"/>
                    </a:cubicBezTo>
                    <a:lnTo>
                      <a:pt x="27061" y="6267"/>
                    </a:lnTo>
                    <a:cubicBezTo>
                      <a:pt x="27620" y="5983"/>
                      <a:pt x="29383" y="5037"/>
                      <a:pt x="30007" y="4281"/>
                    </a:cubicBezTo>
                    <a:cubicBezTo>
                      <a:pt x="30623" y="3461"/>
                      <a:pt x="31204" y="2333"/>
                      <a:pt x="30964" y="1274"/>
                    </a:cubicBezTo>
                    <a:cubicBezTo>
                      <a:pt x="30730" y="511"/>
                      <a:pt x="30017" y="0"/>
                      <a:pt x="29258" y="0"/>
                    </a:cubicBezTo>
                    <a:close/>
                    <a:moveTo>
                      <a:pt x="27061" y="6267"/>
                    </a:moveTo>
                    <a:cubicBezTo>
                      <a:pt x="27038" y="6278"/>
                      <a:pt x="27018" y="6289"/>
                      <a:pt x="27000" y="6298"/>
                    </a:cubicBezTo>
                    <a:cubicBezTo>
                      <a:pt x="26897" y="6742"/>
                      <a:pt x="26795" y="7186"/>
                      <a:pt x="26658" y="7699"/>
                    </a:cubicBezTo>
                    <a:cubicBezTo>
                      <a:pt x="26487" y="8622"/>
                      <a:pt x="26282" y="9647"/>
                      <a:pt x="26111" y="10775"/>
                    </a:cubicBezTo>
                    <a:cubicBezTo>
                      <a:pt x="26077" y="11048"/>
                      <a:pt x="26043" y="11390"/>
                      <a:pt x="26009" y="11698"/>
                    </a:cubicBezTo>
                    <a:cubicBezTo>
                      <a:pt x="26030" y="11635"/>
                      <a:pt x="26051" y="11570"/>
                      <a:pt x="26074" y="11504"/>
                    </a:cubicBezTo>
                    <a:lnTo>
                      <a:pt x="26074" y="11504"/>
                    </a:lnTo>
                    <a:cubicBezTo>
                      <a:pt x="26035" y="11761"/>
                      <a:pt x="26000" y="12019"/>
                      <a:pt x="25968" y="12279"/>
                    </a:cubicBezTo>
                    <a:lnTo>
                      <a:pt x="25968" y="12279"/>
                    </a:lnTo>
                    <a:cubicBezTo>
                      <a:pt x="26498" y="12278"/>
                      <a:pt x="28623" y="12271"/>
                      <a:pt x="29563" y="11868"/>
                    </a:cubicBezTo>
                    <a:cubicBezTo>
                      <a:pt x="30520" y="11424"/>
                      <a:pt x="31545" y="10706"/>
                      <a:pt x="31785" y="9647"/>
                    </a:cubicBezTo>
                    <a:cubicBezTo>
                      <a:pt x="32058" y="8724"/>
                      <a:pt x="31511" y="7733"/>
                      <a:pt x="30554" y="7460"/>
                    </a:cubicBezTo>
                    <a:cubicBezTo>
                      <a:pt x="30486" y="7460"/>
                      <a:pt x="30417" y="7425"/>
                      <a:pt x="30349" y="7425"/>
                    </a:cubicBezTo>
                    <a:cubicBezTo>
                      <a:pt x="30279" y="7416"/>
                      <a:pt x="30208" y="7411"/>
                      <a:pt x="30136" y="7411"/>
                    </a:cubicBezTo>
                    <a:cubicBezTo>
                      <a:pt x="28706" y="7411"/>
                      <a:pt x="27006" y="9294"/>
                      <a:pt x="26453" y="10433"/>
                    </a:cubicBezTo>
                    <a:cubicBezTo>
                      <a:pt x="26423" y="10493"/>
                      <a:pt x="26235" y="11027"/>
                      <a:pt x="26074" y="11504"/>
                    </a:cubicBezTo>
                    <a:lnTo>
                      <a:pt x="26074" y="11504"/>
                    </a:lnTo>
                    <a:cubicBezTo>
                      <a:pt x="26107" y="11283"/>
                      <a:pt x="26142" y="11062"/>
                      <a:pt x="26180" y="10843"/>
                    </a:cubicBezTo>
                    <a:cubicBezTo>
                      <a:pt x="26350" y="9715"/>
                      <a:pt x="26590" y="8690"/>
                      <a:pt x="26795" y="7767"/>
                    </a:cubicBezTo>
                    <a:cubicBezTo>
                      <a:pt x="26897" y="7289"/>
                      <a:pt x="27034" y="6879"/>
                      <a:pt x="27136" y="6434"/>
                    </a:cubicBezTo>
                    <a:lnTo>
                      <a:pt x="27102" y="6434"/>
                    </a:lnTo>
                    <a:cubicBezTo>
                      <a:pt x="27096" y="6434"/>
                      <a:pt x="27081" y="6371"/>
                      <a:pt x="27061" y="6267"/>
                    </a:cubicBezTo>
                    <a:close/>
                    <a:moveTo>
                      <a:pt x="25968" y="12279"/>
                    </a:moveTo>
                    <a:cubicBezTo>
                      <a:pt x="25958" y="12279"/>
                      <a:pt x="25949" y="12279"/>
                      <a:pt x="25940" y="12279"/>
                    </a:cubicBezTo>
                    <a:cubicBezTo>
                      <a:pt x="25897" y="12729"/>
                      <a:pt x="25855" y="13179"/>
                      <a:pt x="25829" y="13638"/>
                    </a:cubicBezTo>
                    <a:lnTo>
                      <a:pt x="25829" y="13638"/>
                    </a:lnTo>
                    <a:cubicBezTo>
                      <a:pt x="25866" y="13183"/>
                      <a:pt x="25912" y="12730"/>
                      <a:pt x="25968" y="12279"/>
                    </a:cubicBezTo>
                    <a:close/>
                    <a:moveTo>
                      <a:pt x="2294" y="9549"/>
                    </a:moveTo>
                    <a:cubicBezTo>
                      <a:pt x="1831" y="9549"/>
                      <a:pt x="1372" y="9728"/>
                      <a:pt x="1026" y="10091"/>
                    </a:cubicBezTo>
                    <a:cubicBezTo>
                      <a:pt x="991" y="10125"/>
                      <a:pt x="957" y="10194"/>
                      <a:pt x="923" y="10228"/>
                    </a:cubicBezTo>
                    <a:cubicBezTo>
                      <a:pt x="0" y="11424"/>
                      <a:pt x="855" y="14022"/>
                      <a:pt x="1641" y="15115"/>
                    </a:cubicBezTo>
                    <a:cubicBezTo>
                      <a:pt x="1709" y="15184"/>
                      <a:pt x="2940" y="16551"/>
                      <a:pt x="2940" y="16551"/>
                    </a:cubicBezTo>
                    <a:lnTo>
                      <a:pt x="2940" y="16516"/>
                    </a:lnTo>
                    <a:cubicBezTo>
                      <a:pt x="3076" y="16927"/>
                      <a:pt x="3213" y="17371"/>
                      <a:pt x="3350" y="17815"/>
                    </a:cubicBezTo>
                    <a:cubicBezTo>
                      <a:pt x="3691" y="18670"/>
                      <a:pt x="4033" y="19661"/>
                      <a:pt x="4512" y="20720"/>
                    </a:cubicBezTo>
                    <a:cubicBezTo>
                      <a:pt x="5024" y="21848"/>
                      <a:pt x="5571" y="22942"/>
                      <a:pt x="6220" y="24001"/>
                    </a:cubicBezTo>
                    <a:cubicBezTo>
                      <a:pt x="6904" y="25197"/>
                      <a:pt x="7690" y="26325"/>
                      <a:pt x="8613" y="27385"/>
                    </a:cubicBezTo>
                    <a:lnTo>
                      <a:pt x="8647" y="27419"/>
                    </a:lnTo>
                    <a:cubicBezTo>
                      <a:pt x="8271" y="27180"/>
                      <a:pt x="7177" y="26564"/>
                      <a:pt x="7109" y="26530"/>
                    </a:cubicBezTo>
                    <a:cubicBezTo>
                      <a:pt x="6500" y="26260"/>
                      <a:pt x="5531" y="26056"/>
                      <a:pt x="4588" y="26056"/>
                    </a:cubicBezTo>
                    <a:cubicBezTo>
                      <a:pt x="3625" y="26056"/>
                      <a:pt x="2688" y="26268"/>
                      <a:pt x="2188" y="26838"/>
                    </a:cubicBezTo>
                    <a:cubicBezTo>
                      <a:pt x="1538" y="27590"/>
                      <a:pt x="1675" y="28717"/>
                      <a:pt x="2427" y="29333"/>
                    </a:cubicBezTo>
                    <a:lnTo>
                      <a:pt x="2564" y="29469"/>
                    </a:lnTo>
                    <a:cubicBezTo>
                      <a:pt x="3007" y="29771"/>
                      <a:pt x="3580" y="29888"/>
                      <a:pt x="4163" y="29888"/>
                    </a:cubicBezTo>
                    <a:cubicBezTo>
                      <a:pt x="4701" y="29888"/>
                      <a:pt x="5248" y="29788"/>
                      <a:pt x="5708" y="29640"/>
                    </a:cubicBezTo>
                    <a:cubicBezTo>
                      <a:pt x="6767" y="29298"/>
                      <a:pt x="8613" y="27658"/>
                      <a:pt x="8750" y="27521"/>
                    </a:cubicBezTo>
                    <a:cubicBezTo>
                      <a:pt x="9672" y="28547"/>
                      <a:pt x="10663" y="29538"/>
                      <a:pt x="11723" y="30426"/>
                    </a:cubicBezTo>
                    <a:cubicBezTo>
                      <a:pt x="12338" y="30973"/>
                      <a:pt x="13022" y="31486"/>
                      <a:pt x="13637" y="31998"/>
                    </a:cubicBezTo>
                    <a:lnTo>
                      <a:pt x="12987" y="31657"/>
                    </a:lnTo>
                    <a:cubicBezTo>
                      <a:pt x="12355" y="31383"/>
                      <a:pt x="11373" y="31170"/>
                      <a:pt x="10424" y="31170"/>
                    </a:cubicBezTo>
                    <a:cubicBezTo>
                      <a:pt x="9476" y="31170"/>
                      <a:pt x="8562" y="31383"/>
                      <a:pt x="8066" y="31964"/>
                    </a:cubicBezTo>
                    <a:cubicBezTo>
                      <a:pt x="7417" y="32716"/>
                      <a:pt x="7553" y="33844"/>
                      <a:pt x="8305" y="34459"/>
                    </a:cubicBezTo>
                    <a:lnTo>
                      <a:pt x="8442" y="34562"/>
                    </a:lnTo>
                    <a:cubicBezTo>
                      <a:pt x="8893" y="34887"/>
                      <a:pt x="9478" y="35011"/>
                      <a:pt x="10070" y="35011"/>
                    </a:cubicBezTo>
                    <a:cubicBezTo>
                      <a:pt x="10600" y="35011"/>
                      <a:pt x="11135" y="34912"/>
                      <a:pt x="11586" y="34767"/>
                    </a:cubicBezTo>
                    <a:cubicBezTo>
                      <a:pt x="12543" y="34459"/>
                      <a:pt x="14149" y="33092"/>
                      <a:pt x="14525" y="32716"/>
                    </a:cubicBezTo>
                    <a:lnTo>
                      <a:pt x="15277" y="33297"/>
                    </a:lnTo>
                    <a:cubicBezTo>
                      <a:pt x="16508" y="34220"/>
                      <a:pt x="17704" y="35143"/>
                      <a:pt x="18866" y="36065"/>
                    </a:cubicBezTo>
                    <a:cubicBezTo>
                      <a:pt x="19310" y="36407"/>
                      <a:pt x="19652" y="36749"/>
                      <a:pt x="20062" y="37091"/>
                    </a:cubicBezTo>
                    <a:cubicBezTo>
                      <a:pt x="19754" y="36920"/>
                      <a:pt x="19515" y="36783"/>
                      <a:pt x="19481" y="36749"/>
                    </a:cubicBezTo>
                    <a:cubicBezTo>
                      <a:pt x="18866" y="36493"/>
                      <a:pt x="17883" y="36288"/>
                      <a:pt x="16931" y="36288"/>
                    </a:cubicBezTo>
                    <a:cubicBezTo>
                      <a:pt x="15978" y="36288"/>
                      <a:pt x="15055" y="36493"/>
                      <a:pt x="14560" y="37057"/>
                    </a:cubicBezTo>
                    <a:cubicBezTo>
                      <a:pt x="13910" y="37808"/>
                      <a:pt x="14047" y="38936"/>
                      <a:pt x="14799" y="39586"/>
                    </a:cubicBezTo>
                    <a:lnTo>
                      <a:pt x="14935" y="39688"/>
                    </a:lnTo>
                    <a:cubicBezTo>
                      <a:pt x="15371" y="40001"/>
                      <a:pt x="15930" y="40120"/>
                      <a:pt x="16500" y="40120"/>
                    </a:cubicBezTo>
                    <a:cubicBezTo>
                      <a:pt x="17050" y="40120"/>
                      <a:pt x="17610" y="40010"/>
                      <a:pt x="18080" y="39859"/>
                    </a:cubicBezTo>
                    <a:cubicBezTo>
                      <a:pt x="19037" y="39551"/>
                      <a:pt x="20472" y="38321"/>
                      <a:pt x="20951" y="37877"/>
                    </a:cubicBezTo>
                    <a:cubicBezTo>
                      <a:pt x="21361" y="38253"/>
                      <a:pt x="21737" y="38594"/>
                      <a:pt x="22113" y="38970"/>
                    </a:cubicBezTo>
                    <a:cubicBezTo>
                      <a:pt x="22352" y="39210"/>
                      <a:pt x="22591" y="39449"/>
                      <a:pt x="22830" y="39722"/>
                    </a:cubicBezTo>
                    <a:lnTo>
                      <a:pt x="23514" y="40508"/>
                    </a:lnTo>
                    <a:cubicBezTo>
                      <a:pt x="23924" y="41021"/>
                      <a:pt x="24368" y="41534"/>
                      <a:pt x="24778" y="42046"/>
                    </a:cubicBezTo>
                    <a:cubicBezTo>
                      <a:pt x="25052" y="42388"/>
                      <a:pt x="25291" y="42730"/>
                      <a:pt x="25564" y="43072"/>
                    </a:cubicBezTo>
                    <a:cubicBezTo>
                      <a:pt x="25154" y="42764"/>
                      <a:pt x="24368" y="42115"/>
                      <a:pt x="24300" y="42080"/>
                    </a:cubicBezTo>
                    <a:cubicBezTo>
                      <a:pt x="23547" y="41615"/>
                      <a:pt x="22191" y="41150"/>
                      <a:pt x="21013" y="41150"/>
                    </a:cubicBezTo>
                    <a:cubicBezTo>
                      <a:pt x="20374" y="41150"/>
                      <a:pt x="19787" y="41287"/>
                      <a:pt x="19378" y="41636"/>
                    </a:cubicBezTo>
                    <a:cubicBezTo>
                      <a:pt x="18627" y="42286"/>
                      <a:pt x="18592" y="43413"/>
                      <a:pt x="19242" y="44165"/>
                    </a:cubicBezTo>
                    <a:lnTo>
                      <a:pt x="19378" y="44302"/>
                    </a:lnTo>
                    <a:cubicBezTo>
                      <a:pt x="19929" y="44828"/>
                      <a:pt x="20791" y="45023"/>
                      <a:pt x="21603" y="45023"/>
                    </a:cubicBezTo>
                    <a:cubicBezTo>
                      <a:pt x="21899" y="45023"/>
                      <a:pt x="22189" y="44997"/>
                      <a:pt x="22454" y="44951"/>
                    </a:cubicBezTo>
                    <a:cubicBezTo>
                      <a:pt x="23514" y="44780"/>
                      <a:pt x="25496" y="43482"/>
                      <a:pt x="25735" y="43345"/>
                    </a:cubicBezTo>
                    <a:cubicBezTo>
                      <a:pt x="26180" y="43892"/>
                      <a:pt x="26590" y="44439"/>
                      <a:pt x="26966" y="44985"/>
                    </a:cubicBezTo>
                    <a:cubicBezTo>
                      <a:pt x="28298" y="46831"/>
                      <a:pt x="29358" y="48403"/>
                      <a:pt x="30042" y="49531"/>
                    </a:cubicBezTo>
                    <a:lnTo>
                      <a:pt x="30144" y="49633"/>
                    </a:lnTo>
                    <a:lnTo>
                      <a:pt x="31033" y="49189"/>
                    </a:lnTo>
                    <a:lnTo>
                      <a:pt x="30896" y="48984"/>
                    </a:lnTo>
                    <a:cubicBezTo>
                      <a:pt x="30144" y="47856"/>
                      <a:pt x="29085" y="46284"/>
                      <a:pt x="27683" y="44473"/>
                    </a:cubicBezTo>
                    <a:cubicBezTo>
                      <a:pt x="27273" y="43892"/>
                      <a:pt x="26795" y="43277"/>
                      <a:pt x="26282" y="42661"/>
                    </a:cubicBezTo>
                    <a:cubicBezTo>
                      <a:pt x="26795" y="42080"/>
                      <a:pt x="27273" y="41499"/>
                      <a:pt x="27717" y="40884"/>
                    </a:cubicBezTo>
                    <a:cubicBezTo>
                      <a:pt x="28777" y="41294"/>
                      <a:pt x="30964" y="41294"/>
                      <a:pt x="31238" y="41294"/>
                    </a:cubicBezTo>
                    <a:cubicBezTo>
                      <a:pt x="31306" y="42012"/>
                      <a:pt x="31340" y="42730"/>
                      <a:pt x="31374" y="43379"/>
                    </a:cubicBezTo>
                    <a:cubicBezTo>
                      <a:pt x="31443" y="45635"/>
                      <a:pt x="31443" y="47515"/>
                      <a:pt x="31443" y="48847"/>
                    </a:cubicBezTo>
                    <a:lnTo>
                      <a:pt x="31443" y="49018"/>
                    </a:lnTo>
                    <a:lnTo>
                      <a:pt x="32434" y="48506"/>
                    </a:lnTo>
                    <a:cubicBezTo>
                      <a:pt x="32434" y="47207"/>
                      <a:pt x="32400" y="45430"/>
                      <a:pt x="32263" y="43311"/>
                    </a:cubicBezTo>
                    <a:cubicBezTo>
                      <a:pt x="32229" y="42593"/>
                      <a:pt x="32160" y="41841"/>
                      <a:pt x="32092" y="41021"/>
                    </a:cubicBezTo>
                    <a:cubicBezTo>
                      <a:pt x="32366" y="40953"/>
                      <a:pt x="34655" y="40372"/>
                      <a:pt x="35510" y="39688"/>
                    </a:cubicBezTo>
                    <a:cubicBezTo>
                      <a:pt x="36296" y="39073"/>
                      <a:pt x="37116" y="38048"/>
                      <a:pt x="37082" y="36988"/>
                    </a:cubicBezTo>
                    <a:cubicBezTo>
                      <a:pt x="37082" y="35997"/>
                      <a:pt x="36296" y="35211"/>
                      <a:pt x="35305" y="35177"/>
                    </a:cubicBezTo>
                    <a:lnTo>
                      <a:pt x="35134" y="35177"/>
                    </a:lnTo>
                    <a:cubicBezTo>
                      <a:pt x="33630" y="35382"/>
                      <a:pt x="32366" y="37774"/>
                      <a:pt x="32126" y="39107"/>
                    </a:cubicBezTo>
                    <a:cubicBezTo>
                      <a:pt x="32126" y="39175"/>
                      <a:pt x="32058" y="40064"/>
                      <a:pt x="32024" y="40611"/>
                    </a:cubicBezTo>
                    <a:cubicBezTo>
                      <a:pt x="31990" y="40269"/>
                      <a:pt x="31955" y="39962"/>
                      <a:pt x="31921" y="39620"/>
                    </a:cubicBezTo>
                    <a:cubicBezTo>
                      <a:pt x="31853" y="38970"/>
                      <a:pt x="31785" y="38321"/>
                      <a:pt x="31682" y="37603"/>
                    </a:cubicBezTo>
                    <a:lnTo>
                      <a:pt x="31511" y="36578"/>
                    </a:lnTo>
                    <a:cubicBezTo>
                      <a:pt x="31477" y="36236"/>
                      <a:pt x="31374" y="35895"/>
                      <a:pt x="31306" y="35519"/>
                    </a:cubicBezTo>
                    <a:cubicBezTo>
                      <a:pt x="31135" y="34698"/>
                      <a:pt x="30896" y="33912"/>
                      <a:pt x="30657" y="33058"/>
                    </a:cubicBezTo>
                    <a:cubicBezTo>
                      <a:pt x="31238" y="33024"/>
                      <a:pt x="33288" y="32784"/>
                      <a:pt x="34143" y="32272"/>
                    </a:cubicBezTo>
                    <a:cubicBezTo>
                      <a:pt x="35031" y="31759"/>
                      <a:pt x="35988" y="30905"/>
                      <a:pt x="36125" y="29845"/>
                    </a:cubicBezTo>
                    <a:cubicBezTo>
                      <a:pt x="36262" y="28854"/>
                      <a:pt x="35612" y="27966"/>
                      <a:pt x="34655" y="27795"/>
                    </a:cubicBezTo>
                    <a:lnTo>
                      <a:pt x="34450" y="27795"/>
                    </a:lnTo>
                    <a:cubicBezTo>
                      <a:pt x="34439" y="27794"/>
                      <a:pt x="34427" y="27794"/>
                      <a:pt x="34415" y="27794"/>
                    </a:cubicBezTo>
                    <a:cubicBezTo>
                      <a:pt x="32922" y="27794"/>
                      <a:pt x="31337" y="29958"/>
                      <a:pt x="30896" y="31212"/>
                    </a:cubicBezTo>
                    <a:cubicBezTo>
                      <a:pt x="30862" y="31281"/>
                      <a:pt x="30657" y="32238"/>
                      <a:pt x="30554" y="32750"/>
                    </a:cubicBezTo>
                    <a:cubicBezTo>
                      <a:pt x="30417" y="32272"/>
                      <a:pt x="30247" y="31793"/>
                      <a:pt x="30076" y="31281"/>
                    </a:cubicBezTo>
                    <a:cubicBezTo>
                      <a:pt x="29597" y="29845"/>
                      <a:pt x="29085" y="28444"/>
                      <a:pt x="28538" y="27009"/>
                    </a:cubicBezTo>
                    <a:lnTo>
                      <a:pt x="28059" y="25710"/>
                    </a:lnTo>
                    <a:cubicBezTo>
                      <a:pt x="28264" y="25676"/>
                      <a:pt x="30691" y="25437"/>
                      <a:pt x="31682" y="24890"/>
                    </a:cubicBezTo>
                    <a:cubicBezTo>
                      <a:pt x="32536" y="24377"/>
                      <a:pt x="33528" y="23523"/>
                      <a:pt x="33664" y="22463"/>
                    </a:cubicBezTo>
                    <a:cubicBezTo>
                      <a:pt x="33801" y="21472"/>
                      <a:pt x="33152" y="20583"/>
                      <a:pt x="32195" y="20413"/>
                    </a:cubicBezTo>
                    <a:lnTo>
                      <a:pt x="31990" y="20413"/>
                    </a:lnTo>
                    <a:cubicBezTo>
                      <a:pt x="31978" y="20412"/>
                      <a:pt x="31966" y="20412"/>
                      <a:pt x="31954" y="20412"/>
                    </a:cubicBezTo>
                    <a:cubicBezTo>
                      <a:pt x="30461" y="20412"/>
                      <a:pt x="28876" y="22542"/>
                      <a:pt x="28435" y="23830"/>
                    </a:cubicBezTo>
                    <a:cubicBezTo>
                      <a:pt x="28401" y="23933"/>
                      <a:pt x="28093" y="25300"/>
                      <a:pt x="28025" y="25642"/>
                    </a:cubicBezTo>
                    <a:cubicBezTo>
                      <a:pt x="27683" y="24685"/>
                      <a:pt x="27342" y="23728"/>
                      <a:pt x="27034" y="22737"/>
                    </a:cubicBezTo>
                    <a:cubicBezTo>
                      <a:pt x="26624" y="21438"/>
                      <a:pt x="26316" y="20139"/>
                      <a:pt x="26077" y="18806"/>
                    </a:cubicBezTo>
                    <a:cubicBezTo>
                      <a:pt x="26180" y="18806"/>
                      <a:pt x="28709" y="18567"/>
                      <a:pt x="29734" y="17986"/>
                    </a:cubicBezTo>
                    <a:cubicBezTo>
                      <a:pt x="30588" y="17473"/>
                      <a:pt x="31545" y="16619"/>
                      <a:pt x="31682" y="15560"/>
                    </a:cubicBezTo>
                    <a:cubicBezTo>
                      <a:pt x="31853" y="14568"/>
                      <a:pt x="31169" y="13646"/>
                      <a:pt x="30212" y="13509"/>
                    </a:cubicBezTo>
                    <a:lnTo>
                      <a:pt x="30042" y="13509"/>
                    </a:lnTo>
                    <a:cubicBezTo>
                      <a:pt x="30030" y="13509"/>
                      <a:pt x="30018" y="13509"/>
                      <a:pt x="30006" y="13509"/>
                    </a:cubicBezTo>
                    <a:cubicBezTo>
                      <a:pt x="28513" y="13509"/>
                      <a:pt x="26928" y="15638"/>
                      <a:pt x="26487" y="16927"/>
                    </a:cubicBezTo>
                    <a:cubicBezTo>
                      <a:pt x="26453" y="16995"/>
                      <a:pt x="26214" y="18054"/>
                      <a:pt x="26111" y="18533"/>
                    </a:cubicBezTo>
                    <a:lnTo>
                      <a:pt x="26043" y="18533"/>
                    </a:lnTo>
                    <a:cubicBezTo>
                      <a:pt x="25838" y="17200"/>
                      <a:pt x="25769" y="15833"/>
                      <a:pt x="25804" y="14466"/>
                    </a:cubicBezTo>
                    <a:cubicBezTo>
                      <a:pt x="25804" y="14186"/>
                      <a:pt x="25813" y="13911"/>
                      <a:pt x="25829" y="13638"/>
                    </a:cubicBezTo>
                    <a:lnTo>
                      <a:pt x="25829" y="13638"/>
                    </a:lnTo>
                    <a:cubicBezTo>
                      <a:pt x="25805" y="13925"/>
                      <a:pt x="25785" y="14213"/>
                      <a:pt x="25769" y="14500"/>
                    </a:cubicBezTo>
                    <a:cubicBezTo>
                      <a:pt x="25667" y="15867"/>
                      <a:pt x="25735" y="17268"/>
                      <a:pt x="25906" y="18635"/>
                    </a:cubicBezTo>
                    <a:lnTo>
                      <a:pt x="25906" y="18670"/>
                    </a:lnTo>
                    <a:cubicBezTo>
                      <a:pt x="25735" y="18259"/>
                      <a:pt x="25154" y="17166"/>
                      <a:pt x="25120" y="17097"/>
                    </a:cubicBezTo>
                    <a:cubicBezTo>
                      <a:pt x="24445" y="16085"/>
                      <a:pt x="22695" y="14576"/>
                      <a:pt x="21305" y="14576"/>
                    </a:cubicBezTo>
                    <a:cubicBezTo>
                      <a:pt x="21147" y="14576"/>
                      <a:pt x="20994" y="14595"/>
                      <a:pt x="20848" y="14637"/>
                    </a:cubicBezTo>
                    <a:cubicBezTo>
                      <a:pt x="19891" y="14910"/>
                      <a:pt x="19378" y="15935"/>
                      <a:pt x="19652" y="16858"/>
                    </a:cubicBezTo>
                    <a:cubicBezTo>
                      <a:pt x="19652" y="16927"/>
                      <a:pt x="19686" y="16995"/>
                      <a:pt x="19720" y="17029"/>
                    </a:cubicBezTo>
                    <a:cubicBezTo>
                      <a:pt x="20096" y="18020"/>
                      <a:pt x="21258" y="18635"/>
                      <a:pt x="22215" y="18909"/>
                    </a:cubicBezTo>
                    <a:cubicBezTo>
                      <a:pt x="22549" y="19003"/>
                      <a:pt x="23008" y="19036"/>
                      <a:pt x="23490" y="19036"/>
                    </a:cubicBezTo>
                    <a:cubicBezTo>
                      <a:pt x="24585" y="19036"/>
                      <a:pt x="25798" y="18864"/>
                      <a:pt x="25940" y="18840"/>
                    </a:cubicBezTo>
                    <a:cubicBezTo>
                      <a:pt x="26145" y="20208"/>
                      <a:pt x="26419" y="21609"/>
                      <a:pt x="26829" y="22942"/>
                    </a:cubicBezTo>
                    <a:cubicBezTo>
                      <a:pt x="27034" y="23728"/>
                      <a:pt x="27307" y="24514"/>
                      <a:pt x="27547" y="25300"/>
                    </a:cubicBezTo>
                    <a:cubicBezTo>
                      <a:pt x="27376" y="24958"/>
                      <a:pt x="27239" y="24650"/>
                      <a:pt x="27205" y="24616"/>
                    </a:cubicBezTo>
                    <a:cubicBezTo>
                      <a:pt x="26530" y="23603"/>
                      <a:pt x="24779" y="22094"/>
                      <a:pt x="23390" y="22094"/>
                    </a:cubicBezTo>
                    <a:cubicBezTo>
                      <a:pt x="23232" y="22094"/>
                      <a:pt x="23079" y="22114"/>
                      <a:pt x="22933" y="22156"/>
                    </a:cubicBezTo>
                    <a:cubicBezTo>
                      <a:pt x="21976" y="22429"/>
                      <a:pt x="21429" y="23420"/>
                      <a:pt x="21737" y="24377"/>
                    </a:cubicBezTo>
                    <a:cubicBezTo>
                      <a:pt x="21737" y="24445"/>
                      <a:pt x="21771" y="24514"/>
                      <a:pt x="21805" y="24548"/>
                    </a:cubicBezTo>
                    <a:cubicBezTo>
                      <a:pt x="22181" y="25539"/>
                      <a:pt x="23343" y="26188"/>
                      <a:pt x="24300" y="26462"/>
                    </a:cubicBezTo>
                    <a:cubicBezTo>
                      <a:pt x="24601" y="26548"/>
                      <a:pt x="25015" y="26580"/>
                      <a:pt x="25457" y="26580"/>
                    </a:cubicBezTo>
                    <a:cubicBezTo>
                      <a:pt x="26418" y="26580"/>
                      <a:pt x="27514" y="26429"/>
                      <a:pt x="27888" y="26359"/>
                    </a:cubicBezTo>
                    <a:cubicBezTo>
                      <a:pt x="27991" y="26667"/>
                      <a:pt x="28093" y="26974"/>
                      <a:pt x="28196" y="27282"/>
                    </a:cubicBezTo>
                    <a:cubicBezTo>
                      <a:pt x="28709" y="28717"/>
                      <a:pt x="29187" y="30153"/>
                      <a:pt x="29666" y="31554"/>
                    </a:cubicBezTo>
                    <a:cubicBezTo>
                      <a:pt x="29802" y="32033"/>
                      <a:pt x="29939" y="32545"/>
                      <a:pt x="30076" y="33058"/>
                    </a:cubicBezTo>
                    <a:cubicBezTo>
                      <a:pt x="29939" y="32750"/>
                      <a:pt x="29802" y="32477"/>
                      <a:pt x="29768" y="32443"/>
                    </a:cubicBezTo>
                    <a:cubicBezTo>
                      <a:pt x="29119" y="31423"/>
                      <a:pt x="27354" y="29929"/>
                      <a:pt x="25935" y="29929"/>
                    </a:cubicBezTo>
                    <a:cubicBezTo>
                      <a:pt x="25784" y="29929"/>
                      <a:pt x="25637" y="29946"/>
                      <a:pt x="25496" y="29982"/>
                    </a:cubicBezTo>
                    <a:cubicBezTo>
                      <a:pt x="24573" y="30290"/>
                      <a:pt x="24026" y="31281"/>
                      <a:pt x="24300" y="32203"/>
                    </a:cubicBezTo>
                    <a:cubicBezTo>
                      <a:pt x="24300" y="32272"/>
                      <a:pt x="24368" y="32340"/>
                      <a:pt x="24368" y="32409"/>
                    </a:cubicBezTo>
                    <a:cubicBezTo>
                      <a:pt x="24778" y="33400"/>
                      <a:pt x="25906" y="34015"/>
                      <a:pt x="26897" y="34288"/>
                    </a:cubicBezTo>
                    <a:cubicBezTo>
                      <a:pt x="27222" y="34381"/>
                      <a:pt x="27654" y="34415"/>
                      <a:pt x="28108" y="34415"/>
                    </a:cubicBezTo>
                    <a:cubicBezTo>
                      <a:pt x="28990" y="34415"/>
                      <a:pt x="29955" y="34288"/>
                      <a:pt x="30383" y="34220"/>
                    </a:cubicBezTo>
                    <a:cubicBezTo>
                      <a:pt x="30520" y="34733"/>
                      <a:pt x="30657" y="35245"/>
                      <a:pt x="30759" y="35758"/>
                    </a:cubicBezTo>
                    <a:cubicBezTo>
                      <a:pt x="30793" y="36100"/>
                      <a:pt x="30896" y="36441"/>
                      <a:pt x="30930" y="36783"/>
                    </a:cubicBezTo>
                    <a:cubicBezTo>
                      <a:pt x="30964" y="37125"/>
                      <a:pt x="31033" y="37467"/>
                      <a:pt x="31067" y="37808"/>
                    </a:cubicBezTo>
                    <a:cubicBezTo>
                      <a:pt x="31135" y="38458"/>
                      <a:pt x="31204" y="39141"/>
                      <a:pt x="31272" y="39791"/>
                    </a:cubicBezTo>
                    <a:cubicBezTo>
                      <a:pt x="31306" y="40201"/>
                      <a:pt x="31340" y="40645"/>
                      <a:pt x="31374" y="41055"/>
                    </a:cubicBezTo>
                    <a:cubicBezTo>
                      <a:pt x="31204" y="40577"/>
                      <a:pt x="30896" y="39586"/>
                      <a:pt x="30862" y="39517"/>
                    </a:cubicBezTo>
                    <a:cubicBezTo>
                      <a:pt x="30315" y="38458"/>
                      <a:pt x="29529" y="37569"/>
                      <a:pt x="28572" y="36886"/>
                    </a:cubicBezTo>
                    <a:cubicBezTo>
                      <a:pt x="28504" y="36783"/>
                      <a:pt x="28435" y="36646"/>
                      <a:pt x="28367" y="36544"/>
                    </a:cubicBezTo>
                    <a:cubicBezTo>
                      <a:pt x="28020" y="36023"/>
                      <a:pt x="27452" y="35737"/>
                      <a:pt x="26874" y="35737"/>
                    </a:cubicBezTo>
                    <a:cubicBezTo>
                      <a:pt x="26542" y="35737"/>
                      <a:pt x="26206" y="35832"/>
                      <a:pt x="25906" y="36031"/>
                    </a:cubicBezTo>
                    <a:lnTo>
                      <a:pt x="25735" y="36134"/>
                    </a:lnTo>
                    <a:cubicBezTo>
                      <a:pt x="24607" y="37125"/>
                      <a:pt x="24881" y="39825"/>
                      <a:pt x="25428" y="41055"/>
                    </a:cubicBezTo>
                    <a:cubicBezTo>
                      <a:pt x="25428" y="41124"/>
                      <a:pt x="25872" y="41875"/>
                      <a:pt x="26145" y="42320"/>
                    </a:cubicBezTo>
                    <a:cubicBezTo>
                      <a:pt x="25940" y="42080"/>
                      <a:pt x="25735" y="41841"/>
                      <a:pt x="25530" y="41568"/>
                    </a:cubicBezTo>
                    <a:cubicBezTo>
                      <a:pt x="25120" y="41055"/>
                      <a:pt x="24676" y="40577"/>
                      <a:pt x="24231" y="40030"/>
                    </a:cubicBezTo>
                    <a:lnTo>
                      <a:pt x="23514" y="39244"/>
                    </a:lnTo>
                    <a:cubicBezTo>
                      <a:pt x="23275" y="39005"/>
                      <a:pt x="23001" y="38765"/>
                      <a:pt x="22762" y="38492"/>
                    </a:cubicBezTo>
                    <a:cubicBezTo>
                      <a:pt x="22147" y="37911"/>
                      <a:pt x="21497" y="37364"/>
                      <a:pt x="20848" y="36783"/>
                    </a:cubicBezTo>
                    <a:cubicBezTo>
                      <a:pt x="21292" y="36407"/>
                      <a:pt x="22864" y="35074"/>
                      <a:pt x="23309" y="34186"/>
                    </a:cubicBezTo>
                    <a:cubicBezTo>
                      <a:pt x="23787" y="33297"/>
                      <a:pt x="24095" y="32033"/>
                      <a:pt x="23616" y="31076"/>
                    </a:cubicBezTo>
                    <a:cubicBezTo>
                      <a:pt x="23315" y="30422"/>
                      <a:pt x="22680" y="30027"/>
                      <a:pt x="21999" y="30027"/>
                    </a:cubicBezTo>
                    <a:cubicBezTo>
                      <a:pt x="21754" y="30027"/>
                      <a:pt x="21502" y="30079"/>
                      <a:pt x="21258" y="30187"/>
                    </a:cubicBezTo>
                    <a:cubicBezTo>
                      <a:pt x="21224" y="30221"/>
                      <a:pt x="21156" y="30255"/>
                      <a:pt x="21087" y="30290"/>
                    </a:cubicBezTo>
                    <a:cubicBezTo>
                      <a:pt x="19823" y="31076"/>
                      <a:pt x="19686" y="33776"/>
                      <a:pt x="20028" y="35074"/>
                    </a:cubicBezTo>
                    <a:cubicBezTo>
                      <a:pt x="20028" y="35177"/>
                      <a:pt x="20404" y="36065"/>
                      <a:pt x="20575" y="36578"/>
                    </a:cubicBezTo>
                    <a:cubicBezTo>
                      <a:pt x="20199" y="36236"/>
                      <a:pt x="19789" y="35929"/>
                      <a:pt x="19378" y="35587"/>
                    </a:cubicBezTo>
                    <a:cubicBezTo>
                      <a:pt x="18182" y="34664"/>
                      <a:pt x="16952" y="33776"/>
                      <a:pt x="15722" y="32887"/>
                    </a:cubicBezTo>
                    <a:cubicBezTo>
                      <a:pt x="15380" y="32614"/>
                      <a:pt x="15004" y="32340"/>
                      <a:pt x="14628" y="32067"/>
                    </a:cubicBezTo>
                    <a:cubicBezTo>
                      <a:pt x="14765" y="31930"/>
                      <a:pt x="16678" y="30392"/>
                      <a:pt x="17191" y="29401"/>
                    </a:cubicBezTo>
                    <a:cubicBezTo>
                      <a:pt x="17601" y="28478"/>
                      <a:pt x="17943" y="27214"/>
                      <a:pt x="17499" y="26257"/>
                    </a:cubicBezTo>
                    <a:cubicBezTo>
                      <a:pt x="17197" y="25603"/>
                      <a:pt x="16544" y="25209"/>
                      <a:pt x="15867" y="25209"/>
                    </a:cubicBezTo>
                    <a:cubicBezTo>
                      <a:pt x="15623" y="25209"/>
                      <a:pt x="15376" y="25260"/>
                      <a:pt x="15141" y="25368"/>
                    </a:cubicBezTo>
                    <a:cubicBezTo>
                      <a:pt x="15072" y="25402"/>
                      <a:pt x="15004" y="25437"/>
                      <a:pt x="14970" y="25471"/>
                    </a:cubicBezTo>
                    <a:cubicBezTo>
                      <a:pt x="13671" y="26257"/>
                      <a:pt x="13568" y="28991"/>
                      <a:pt x="13876" y="30290"/>
                    </a:cubicBezTo>
                    <a:cubicBezTo>
                      <a:pt x="13876" y="30392"/>
                      <a:pt x="14389" y="31691"/>
                      <a:pt x="14560" y="31998"/>
                    </a:cubicBezTo>
                    <a:cubicBezTo>
                      <a:pt x="13739" y="31383"/>
                      <a:pt x="12919" y="30768"/>
                      <a:pt x="12133" y="30119"/>
                    </a:cubicBezTo>
                    <a:cubicBezTo>
                      <a:pt x="11074" y="29264"/>
                      <a:pt x="10082" y="28342"/>
                      <a:pt x="9160" y="27350"/>
                    </a:cubicBezTo>
                    <a:cubicBezTo>
                      <a:pt x="9228" y="27282"/>
                      <a:pt x="11210" y="25710"/>
                      <a:pt x="11723" y="24650"/>
                    </a:cubicBezTo>
                    <a:cubicBezTo>
                      <a:pt x="12133" y="23762"/>
                      <a:pt x="12475" y="22497"/>
                      <a:pt x="12030" y="21540"/>
                    </a:cubicBezTo>
                    <a:cubicBezTo>
                      <a:pt x="11729" y="20887"/>
                      <a:pt x="11076" y="20492"/>
                      <a:pt x="10398" y="20492"/>
                    </a:cubicBezTo>
                    <a:cubicBezTo>
                      <a:pt x="10154" y="20492"/>
                      <a:pt x="9907" y="20543"/>
                      <a:pt x="9672" y="20652"/>
                    </a:cubicBezTo>
                    <a:cubicBezTo>
                      <a:pt x="9604" y="20686"/>
                      <a:pt x="9536" y="20720"/>
                      <a:pt x="9501" y="20754"/>
                    </a:cubicBezTo>
                    <a:cubicBezTo>
                      <a:pt x="8203" y="21540"/>
                      <a:pt x="8100" y="24240"/>
                      <a:pt x="8408" y="25573"/>
                    </a:cubicBezTo>
                    <a:cubicBezTo>
                      <a:pt x="8408" y="25642"/>
                      <a:pt x="8818" y="26633"/>
                      <a:pt x="8989" y="27111"/>
                    </a:cubicBezTo>
                    <a:lnTo>
                      <a:pt x="8920" y="27145"/>
                    </a:lnTo>
                    <a:cubicBezTo>
                      <a:pt x="8032" y="26120"/>
                      <a:pt x="7212" y="25026"/>
                      <a:pt x="6494" y="23864"/>
                    </a:cubicBezTo>
                    <a:cubicBezTo>
                      <a:pt x="6084" y="23249"/>
                      <a:pt x="5742" y="22600"/>
                      <a:pt x="5400" y="21985"/>
                    </a:cubicBezTo>
                    <a:cubicBezTo>
                      <a:pt x="5810" y="21711"/>
                      <a:pt x="7622" y="20515"/>
                      <a:pt x="8203" y="19661"/>
                    </a:cubicBezTo>
                    <a:cubicBezTo>
                      <a:pt x="8784" y="18772"/>
                      <a:pt x="9194" y="17576"/>
                      <a:pt x="8852" y="16585"/>
                    </a:cubicBezTo>
                    <a:cubicBezTo>
                      <a:pt x="8600" y="15830"/>
                      <a:pt x="7891" y="15349"/>
                      <a:pt x="7117" y="15349"/>
                    </a:cubicBezTo>
                    <a:cubicBezTo>
                      <a:pt x="6946" y="15349"/>
                      <a:pt x="6770" y="15373"/>
                      <a:pt x="6596" y="15423"/>
                    </a:cubicBezTo>
                    <a:cubicBezTo>
                      <a:pt x="6528" y="15457"/>
                      <a:pt x="6494" y="15491"/>
                      <a:pt x="6426" y="15491"/>
                    </a:cubicBezTo>
                    <a:cubicBezTo>
                      <a:pt x="5058" y="16175"/>
                      <a:pt x="4648" y="18840"/>
                      <a:pt x="4819" y="20173"/>
                    </a:cubicBezTo>
                    <a:cubicBezTo>
                      <a:pt x="4819" y="20242"/>
                      <a:pt x="5024" y="20959"/>
                      <a:pt x="5161" y="21506"/>
                    </a:cubicBezTo>
                    <a:cubicBezTo>
                      <a:pt x="5024" y="21199"/>
                      <a:pt x="4888" y="20925"/>
                      <a:pt x="4751" y="20652"/>
                    </a:cubicBezTo>
                    <a:cubicBezTo>
                      <a:pt x="4238" y="19627"/>
                      <a:pt x="3862" y="18635"/>
                      <a:pt x="3521" y="17781"/>
                    </a:cubicBezTo>
                    <a:cubicBezTo>
                      <a:pt x="3315" y="17303"/>
                      <a:pt x="3179" y="16858"/>
                      <a:pt x="3008" y="16414"/>
                    </a:cubicBezTo>
                    <a:cubicBezTo>
                      <a:pt x="3281" y="15970"/>
                      <a:pt x="4307" y="14090"/>
                      <a:pt x="4409" y="13065"/>
                    </a:cubicBezTo>
                    <a:cubicBezTo>
                      <a:pt x="4512" y="12073"/>
                      <a:pt x="4341" y="10775"/>
                      <a:pt x="3555" y="10057"/>
                    </a:cubicBezTo>
                    <a:cubicBezTo>
                      <a:pt x="3200" y="9719"/>
                      <a:pt x="2746" y="9549"/>
                      <a:pt x="2294" y="95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761205" y="2659665"/>
                <a:ext cx="194596" cy="10811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3968" extrusionOk="0">
                    <a:moveTo>
                      <a:pt x="2205" y="1"/>
                    </a:moveTo>
                    <a:cubicBezTo>
                      <a:pt x="1747" y="1"/>
                      <a:pt x="1325" y="91"/>
                      <a:pt x="991" y="307"/>
                    </a:cubicBezTo>
                    <a:cubicBezTo>
                      <a:pt x="205" y="888"/>
                      <a:pt x="0" y="1982"/>
                      <a:pt x="581" y="2802"/>
                    </a:cubicBezTo>
                    <a:cubicBezTo>
                      <a:pt x="615" y="2836"/>
                      <a:pt x="649" y="2905"/>
                      <a:pt x="684" y="2939"/>
                    </a:cubicBezTo>
                    <a:cubicBezTo>
                      <a:pt x="1326" y="3710"/>
                      <a:pt x="2481" y="3967"/>
                      <a:pt x="3469" y="3967"/>
                    </a:cubicBezTo>
                    <a:cubicBezTo>
                      <a:pt x="3532" y="3967"/>
                      <a:pt x="3595" y="3966"/>
                      <a:pt x="3657" y="3964"/>
                    </a:cubicBezTo>
                    <a:cubicBezTo>
                      <a:pt x="4819" y="3896"/>
                      <a:pt x="7177" y="2700"/>
                      <a:pt x="7177" y="2700"/>
                    </a:cubicBezTo>
                    <a:cubicBezTo>
                      <a:pt x="7177" y="2700"/>
                      <a:pt x="5913" y="1401"/>
                      <a:pt x="5810" y="1333"/>
                    </a:cubicBezTo>
                    <a:cubicBezTo>
                      <a:pt x="5055" y="704"/>
                      <a:pt x="3486" y="1"/>
                      <a:pt x="2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3"/>
              <p:cNvSpPr/>
              <p:nvPr/>
            </p:nvSpPr>
            <p:spPr>
              <a:xfrm>
                <a:off x="630567" y="3198151"/>
                <a:ext cx="1933675" cy="1405917"/>
              </a:xfrm>
              <a:custGeom>
                <a:avLst/>
                <a:gdLst/>
                <a:ahLst/>
                <a:cxnLst/>
                <a:rect l="l" t="t" r="r" b="b"/>
                <a:pathLst>
                  <a:path w="71327" h="51598" extrusionOk="0">
                    <a:moveTo>
                      <a:pt x="33711" y="1"/>
                    </a:moveTo>
                    <a:cubicBezTo>
                      <a:pt x="29671" y="1"/>
                      <a:pt x="22830" y="16464"/>
                      <a:pt x="22830" y="16464"/>
                    </a:cubicBezTo>
                    <a:cubicBezTo>
                      <a:pt x="22830" y="16464"/>
                      <a:pt x="16613" y="1183"/>
                      <a:pt x="13694" y="1183"/>
                    </a:cubicBezTo>
                    <a:cubicBezTo>
                      <a:pt x="13367" y="1183"/>
                      <a:pt x="13081" y="1375"/>
                      <a:pt x="12851" y="1802"/>
                    </a:cubicBezTo>
                    <a:cubicBezTo>
                      <a:pt x="10561" y="6006"/>
                      <a:pt x="21976" y="30203"/>
                      <a:pt x="21976" y="30203"/>
                    </a:cubicBezTo>
                    <a:cubicBezTo>
                      <a:pt x="21976" y="30203"/>
                      <a:pt x="11894" y="16522"/>
                      <a:pt x="6928" y="16522"/>
                    </a:cubicBezTo>
                    <a:cubicBezTo>
                      <a:pt x="6047" y="16522"/>
                      <a:pt x="5327" y="16953"/>
                      <a:pt x="4853" y="17968"/>
                    </a:cubicBezTo>
                    <a:cubicBezTo>
                      <a:pt x="1709" y="24700"/>
                      <a:pt x="17977" y="42643"/>
                      <a:pt x="17977" y="42643"/>
                    </a:cubicBezTo>
                    <a:cubicBezTo>
                      <a:pt x="17977" y="42643"/>
                      <a:pt x="11782" y="38025"/>
                      <a:pt x="7165" y="38025"/>
                    </a:cubicBezTo>
                    <a:cubicBezTo>
                      <a:pt x="6095" y="38025"/>
                      <a:pt x="5110" y="38273"/>
                      <a:pt x="4306" y="38884"/>
                    </a:cubicBezTo>
                    <a:cubicBezTo>
                      <a:pt x="0" y="42165"/>
                      <a:pt x="15995" y="50094"/>
                      <a:pt x="15995" y="50094"/>
                    </a:cubicBezTo>
                    <a:lnTo>
                      <a:pt x="581" y="51597"/>
                    </a:lnTo>
                    <a:lnTo>
                      <a:pt x="69071" y="51597"/>
                    </a:lnTo>
                    <a:lnTo>
                      <a:pt x="49385" y="50572"/>
                    </a:lnTo>
                    <a:cubicBezTo>
                      <a:pt x="49385" y="50572"/>
                      <a:pt x="54785" y="49854"/>
                      <a:pt x="56802" y="45616"/>
                    </a:cubicBezTo>
                    <a:cubicBezTo>
                      <a:pt x="57355" y="44433"/>
                      <a:pt x="56397" y="44006"/>
                      <a:pt x="54729" y="44006"/>
                    </a:cubicBezTo>
                    <a:cubicBezTo>
                      <a:pt x="50424" y="44006"/>
                      <a:pt x="41388" y="46847"/>
                      <a:pt x="41388" y="46847"/>
                    </a:cubicBezTo>
                    <a:cubicBezTo>
                      <a:pt x="41388" y="46847"/>
                      <a:pt x="71327" y="28186"/>
                      <a:pt x="61347" y="24188"/>
                    </a:cubicBezTo>
                    <a:cubicBezTo>
                      <a:pt x="60372" y="23797"/>
                      <a:pt x="59328" y="23621"/>
                      <a:pt x="58239" y="23621"/>
                    </a:cubicBezTo>
                    <a:cubicBezTo>
                      <a:pt x="51522" y="23621"/>
                      <a:pt x="43072" y="30324"/>
                      <a:pt x="38202" y="34776"/>
                    </a:cubicBezTo>
                    <a:lnTo>
                      <a:pt x="38202" y="34776"/>
                    </a:lnTo>
                    <a:cubicBezTo>
                      <a:pt x="47653" y="23958"/>
                      <a:pt x="55760" y="3750"/>
                      <a:pt x="48223" y="3750"/>
                    </a:cubicBezTo>
                    <a:cubicBezTo>
                      <a:pt x="39679" y="3750"/>
                      <a:pt x="27136" y="27435"/>
                      <a:pt x="27136" y="27435"/>
                    </a:cubicBezTo>
                    <a:cubicBezTo>
                      <a:pt x="27136" y="27435"/>
                      <a:pt x="37970" y="743"/>
                      <a:pt x="33972" y="25"/>
                    </a:cubicBezTo>
                    <a:cubicBezTo>
                      <a:pt x="33886" y="9"/>
                      <a:pt x="33799" y="1"/>
                      <a:pt x="33711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630567" y="3198151"/>
                <a:ext cx="1933675" cy="1405917"/>
              </a:xfrm>
              <a:custGeom>
                <a:avLst/>
                <a:gdLst/>
                <a:ahLst/>
                <a:cxnLst/>
                <a:rect l="l" t="t" r="r" b="b"/>
                <a:pathLst>
                  <a:path w="71327" h="51598" extrusionOk="0">
                    <a:moveTo>
                      <a:pt x="33711" y="1"/>
                    </a:moveTo>
                    <a:cubicBezTo>
                      <a:pt x="29671" y="1"/>
                      <a:pt x="22830" y="16464"/>
                      <a:pt x="22830" y="16464"/>
                    </a:cubicBezTo>
                    <a:cubicBezTo>
                      <a:pt x="22830" y="16464"/>
                      <a:pt x="16613" y="1183"/>
                      <a:pt x="13694" y="1183"/>
                    </a:cubicBezTo>
                    <a:cubicBezTo>
                      <a:pt x="13367" y="1183"/>
                      <a:pt x="13081" y="1375"/>
                      <a:pt x="12851" y="1802"/>
                    </a:cubicBezTo>
                    <a:cubicBezTo>
                      <a:pt x="10561" y="6006"/>
                      <a:pt x="21976" y="30203"/>
                      <a:pt x="21976" y="30203"/>
                    </a:cubicBezTo>
                    <a:cubicBezTo>
                      <a:pt x="21976" y="30203"/>
                      <a:pt x="11894" y="16522"/>
                      <a:pt x="6928" y="16522"/>
                    </a:cubicBezTo>
                    <a:cubicBezTo>
                      <a:pt x="6047" y="16522"/>
                      <a:pt x="5327" y="16953"/>
                      <a:pt x="4853" y="17968"/>
                    </a:cubicBezTo>
                    <a:cubicBezTo>
                      <a:pt x="1709" y="24700"/>
                      <a:pt x="17977" y="42643"/>
                      <a:pt x="17977" y="42643"/>
                    </a:cubicBezTo>
                    <a:cubicBezTo>
                      <a:pt x="17977" y="42643"/>
                      <a:pt x="11782" y="38025"/>
                      <a:pt x="7165" y="38025"/>
                    </a:cubicBezTo>
                    <a:cubicBezTo>
                      <a:pt x="6095" y="38025"/>
                      <a:pt x="5110" y="38273"/>
                      <a:pt x="4306" y="38884"/>
                    </a:cubicBezTo>
                    <a:cubicBezTo>
                      <a:pt x="0" y="42165"/>
                      <a:pt x="15995" y="50094"/>
                      <a:pt x="15995" y="50094"/>
                    </a:cubicBezTo>
                    <a:lnTo>
                      <a:pt x="581" y="51597"/>
                    </a:lnTo>
                    <a:lnTo>
                      <a:pt x="69071" y="51597"/>
                    </a:lnTo>
                    <a:lnTo>
                      <a:pt x="49385" y="50572"/>
                    </a:lnTo>
                    <a:cubicBezTo>
                      <a:pt x="49385" y="50572"/>
                      <a:pt x="54785" y="49854"/>
                      <a:pt x="56802" y="45616"/>
                    </a:cubicBezTo>
                    <a:cubicBezTo>
                      <a:pt x="57355" y="44433"/>
                      <a:pt x="56397" y="44006"/>
                      <a:pt x="54729" y="44006"/>
                    </a:cubicBezTo>
                    <a:cubicBezTo>
                      <a:pt x="50424" y="44006"/>
                      <a:pt x="41388" y="46847"/>
                      <a:pt x="41388" y="46847"/>
                    </a:cubicBezTo>
                    <a:cubicBezTo>
                      <a:pt x="41388" y="46847"/>
                      <a:pt x="71327" y="28186"/>
                      <a:pt x="61347" y="24188"/>
                    </a:cubicBezTo>
                    <a:cubicBezTo>
                      <a:pt x="60372" y="23797"/>
                      <a:pt x="59328" y="23621"/>
                      <a:pt x="58239" y="23621"/>
                    </a:cubicBezTo>
                    <a:cubicBezTo>
                      <a:pt x="51522" y="23621"/>
                      <a:pt x="43072" y="30324"/>
                      <a:pt x="38202" y="34776"/>
                    </a:cubicBezTo>
                    <a:lnTo>
                      <a:pt x="38202" y="34776"/>
                    </a:lnTo>
                    <a:cubicBezTo>
                      <a:pt x="47653" y="23958"/>
                      <a:pt x="55760" y="3750"/>
                      <a:pt x="48223" y="3750"/>
                    </a:cubicBezTo>
                    <a:cubicBezTo>
                      <a:pt x="39679" y="3750"/>
                      <a:pt x="27136" y="27435"/>
                      <a:pt x="27136" y="27435"/>
                    </a:cubicBezTo>
                    <a:cubicBezTo>
                      <a:pt x="27136" y="27435"/>
                      <a:pt x="37970" y="743"/>
                      <a:pt x="33972" y="25"/>
                    </a:cubicBezTo>
                    <a:cubicBezTo>
                      <a:pt x="33886" y="9"/>
                      <a:pt x="33799" y="1"/>
                      <a:pt x="337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948339" y="3671870"/>
                <a:ext cx="409551" cy="869795"/>
              </a:xfrm>
              <a:custGeom>
                <a:avLst/>
                <a:gdLst/>
                <a:ahLst/>
                <a:cxnLst/>
                <a:rect l="l" t="t" r="r" b="b"/>
                <a:pathLst>
                  <a:path w="15107" h="31922" fill="none" extrusionOk="0">
                    <a:moveTo>
                      <a:pt x="8818" y="1"/>
                    </a:moveTo>
                    <a:cubicBezTo>
                      <a:pt x="15107" y="18524"/>
                      <a:pt x="15107" y="31648"/>
                      <a:pt x="15107" y="31648"/>
                    </a:cubicBezTo>
                    <a:cubicBezTo>
                      <a:pt x="15107" y="31648"/>
                      <a:pt x="7690" y="31921"/>
                      <a:pt x="1" y="26214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1272618" y="3500540"/>
                <a:ext cx="139020" cy="443290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16269" fill="none" extrusionOk="0">
                    <a:moveTo>
                      <a:pt x="1" y="16268"/>
                    </a:moveTo>
                    <a:cubicBezTo>
                      <a:pt x="1299" y="10697"/>
                      <a:pt x="3008" y="5263"/>
                      <a:pt x="5127" y="0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948339" y="3648601"/>
                <a:ext cx="827424" cy="644431"/>
              </a:xfrm>
              <a:custGeom>
                <a:avLst/>
                <a:gdLst/>
                <a:ahLst/>
                <a:cxnLst/>
                <a:rect l="l" t="t" r="r" b="b"/>
                <a:pathLst>
                  <a:path w="30521" h="23651" fill="none" extrusionOk="0">
                    <a:moveTo>
                      <a:pt x="30520" y="0"/>
                    </a:moveTo>
                    <a:lnTo>
                      <a:pt x="14526" y="23650"/>
                    </a:lnTo>
                    <a:cubicBezTo>
                      <a:pt x="14526" y="23650"/>
                      <a:pt x="3692" y="14525"/>
                      <a:pt x="1" y="9399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1350448" y="4106762"/>
                <a:ext cx="641179" cy="341765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12543" fill="none" extrusionOk="0">
                    <a:moveTo>
                      <a:pt x="0" y="12543"/>
                    </a:moveTo>
                    <a:cubicBezTo>
                      <a:pt x="0" y="12543"/>
                      <a:pt x="16815" y="4546"/>
                      <a:pt x="23651" y="0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2429822" y="3198151"/>
                <a:ext cx="1933675" cy="1405917"/>
              </a:xfrm>
              <a:custGeom>
                <a:avLst/>
                <a:gdLst/>
                <a:ahLst/>
                <a:cxnLst/>
                <a:rect l="l" t="t" r="r" b="b"/>
                <a:pathLst>
                  <a:path w="71327" h="51598" extrusionOk="0">
                    <a:moveTo>
                      <a:pt x="37648" y="1"/>
                    </a:moveTo>
                    <a:cubicBezTo>
                      <a:pt x="37560" y="1"/>
                      <a:pt x="37474" y="9"/>
                      <a:pt x="37389" y="25"/>
                    </a:cubicBezTo>
                    <a:cubicBezTo>
                      <a:pt x="33425" y="743"/>
                      <a:pt x="44224" y="27435"/>
                      <a:pt x="44224" y="27435"/>
                    </a:cubicBezTo>
                    <a:cubicBezTo>
                      <a:pt x="44224" y="27435"/>
                      <a:pt x="31682" y="3750"/>
                      <a:pt x="23103" y="3750"/>
                    </a:cubicBezTo>
                    <a:cubicBezTo>
                      <a:pt x="15556" y="3750"/>
                      <a:pt x="23722" y="24013"/>
                      <a:pt x="33172" y="34820"/>
                    </a:cubicBezTo>
                    <a:lnTo>
                      <a:pt x="33172" y="34820"/>
                    </a:lnTo>
                    <a:cubicBezTo>
                      <a:pt x="28310" y="30368"/>
                      <a:pt x="19827" y="23621"/>
                      <a:pt x="13088" y="23621"/>
                    </a:cubicBezTo>
                    <a:cubicBezTo>
                      <a:pt x="11999" y="23621"/>
                      <a:pt x="10955" y="23797"/>
                      <a:pt x="9980" y="24188"/>
                    </a:cubicBezTo>
                    <a:cubicBezTo>
                      <a:pt x="0" y="28186"/>
                      <a:pt x="29973" y="46847"/>
                      <a:pt x="29973" y="46847"/>
                    </a:cubicBezTo>
                    <a:cubicBezTo>
                      <a:pt x="29973" y="46847"/>
                      <a:pt x="20919" y="44006"/>
                      <a:pt x="16617" y="44006"/>
                    </a:cubicBezTo>
                    <a:cubicBezTo>
                      <a:pt x="14950" y="44006"/>
                      <a:pt x="13996" y="44433"/>
                      <a:pt x="14559" y="45616"/>
                    </a:cubicBezTo>
                    <a:cubicBezTo>
                      <a:pt x="16576" y="49854"/>
                      <a:pt x="21976" y="50606"/>
                      <a:pt x="21976" y="50606"/>
                    </a:cubicBezTo>
                    <a:lnTo>
                      <a:pt x="2290" y="51597"/>
                    </a:lnTo>
                    <a:lnTo>
                      <a:pt x="70745" y="51597"/>
                    </a:lnTo>
                    <a:lnTo>
                      <a:pt x="55332" y="50094"/>
                    </a:lnTo>
                    <a:cubicBezTo>
                      <a:pt x="55332" y="50094"/>
                      <a:pt x="71326" y="42130"/>
                      <a:pt x="67054" y="38884"/>
                    </a:cubicBezTo>
                    <a:cubicBezTo>
                      <a:pt x="66244" y="38273"/>
                      <a:pt x="65254" y="38025"/>
                      <a:pt x="64180" y="38025"/>
                    </a:cubicBezTo>
                    <a:cubicBezTo>
                      <a:pt x="59545" y="38025"/>
                      <a:pt x="53350" y="42643"/>
                      <a:pt x="53350" y="42643"/>
                    </a:cubicBezTo>
                    <a:cubicBezTo>
                      <a:pt x="53350" y="42643"/>
                      <a:pt x="69618" y="24700"/>
                      <a:pt x="66473" y="17968"/>
                    </a:cubicBezTo>
                    <a:cubicBezTo>
                      <a:pt x="65999" y="16953"/>
                      <a:pt x="65279" y="16522"/>
                      <a:pt x="64398" y="16522"/>
                    </a:cubicBezTo>
                    <a:cubicBezTo>
                      <a:pt x="59433" y="16522"/>
                      <a:pt x="49351" y="30203"/>
                      <a:pt x="49351" y="30203"/>
                    </a:cubicBezTo>
                    <a:cubicBezTo>
                      <a:pt x="49351" y="30203"/>
                      <a:pt x="60766" y="6006"/>
                      <a:pt x="58476" y="1768"/>
                    </a:cubicBezTo>
                    <a:cubicBezTo>
                      <a:pt x="58246" y="1341"/>
                      <a:pt x="57960" y="1150"/>
                      <a:pt x="57634" y="1150"/>
                    </a:cubicBezTo>
                    <a:cubicBezTo>
                      <a:pt x="54716" y="1150"/>
                      <a:pt x="48497" y="16464"/>
                      <a:pt x="48497" y="16464"/>
                    </a:cubicBezTo>
                    <a:cubicBezTo>
                      <a:pt x="48497" y="16464"/>
                      <a:pt x="41656" y="1"/>
                      <a:pt x="37648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2429822" y="3198151"/>
                <a:ext cx="1933675" cy="1405917"/>
              </a:xfrm>
              <a:custGeom>
                <a:avLst/>
                <a:gdLst/>
                <a:ahLst/>
                <a:cxnLst/>
                <a:rect l="l" t="t" r="r" b="b"/>
                <a:pathLst>
                  <a:path w="71327" h="51598" extrusionOk="0">
                    <a:moveTo>
                      <a:pt x="37648" y="1"/>
                    </a:moveTo>
                    <a:cubicBezTo>
                      <a:pt x="37560" y="1"/>
                      <a:pt x="37474" y="9"/>
                      <a:pt x="37389" y="25"/>
                    </a:cubicBezTo>
                    <a:cubicBezTo>
                      <a:pt x="33425" y="743"/>
                      <a:pt x="44224" y="27435"/>
                      <a:pt x="44224" y="27435"/>
                    </a:cubicBezTo>
                    <a:cubicBezTo>
                      <a:pt x="44224" y="27435"/>
                      <a:pt x="31682" y="3750"/>
                      <a:pt x="23103" y="3750"/>
                    </a:cubicBezTo>
                    <a:cubicBezTo>
                      <a:pt x="15556" y="3750"/>
                      <a:pt x="23722" y="24013"/>
                      <a:pt x="33172" y="34820"/>
                    </a:cubicBezTo>
                    <a:lnTo>
                      <a:pt x="33172" y="34820"/>
                    </a:lnTo>
                    <a:cubicBezTo>
                      <a:pt x="28310" y="30368"/>
                      <a:pt x="19827" y="23621"/>
                      <a:pt x="13088" y="23621"/>
                    </a:cubicBezTo>
                    <a:cubicBezTo>
                      <a:pt x="11999" y="23621"/>
                      <a:pt x="10955" y="23797"/>
                      <a:pt x="9980" y="24188"/>
                    </a:cubicBezTo>
                    <a:cubicBezTo>
                      <a:pt x="0" y="28186"/>
                      <a:pt x="29973" y="46847"/>
                      <a:pt x="29973" y="46847"/>
                    </a:cubicBezTo>
                    <a:cubicBezTo>
                      <a:pt x="29973" y="46847"/>
                      <a:pt x="20919" y="44006"/>
                      <a:pt x="16617" y="44006"/>
                    </a:cubicBezTo>
                    <a:cubicBezTo>
                      <a:pt x="14950" y="44006"/>
                      <a:pt x="13996" y="44433"/>
                      <a:pt x="14559" y="45616"/>
                    </a:cubicBezTo>
                    <a:cubicBezTo>
                      <a:pt x="16576" y="49854"/>
                      <a:pt x="21976" y="50606"/>
                      <a:pt x="21976" y="50606"/>
                    </a:cubicBezTo>
                    <a:lnTo>
                      <a:pt x="2290" y="51597"/>
                    </a:lnTo>
                    <a:lnTo>
                      <a:pt x="70745" y="51597"/>
                    </a:lnTo>
                    <a:lnTo>
                      <a:pt x="55332" y="50094"/>
                    </a:lnTo>
                    <a:cubicBezTo>
                      <a:pt x="55332" y="50094"/>
                      <a:pt x="71326" y="42130"/>
                      <a:pt x="67054" y="38884"/>
                    </a:cubicBezTo>
                    <a:cubicBezTo>
                      <a:pt x="66244" y="38273"/>
                      <a:pt x="65254" y="38025"/>
                      <a:pt x="64180" y="38025"/>
                    </a:cubicBezTo>
                    <a:cubicBezTo>
                      <a:pt x="59545" y="38025"/>
                      <a:pt x="53350" y="42643"/>
                      <a:pt x="53350" y="42643"/>
                    </a:cubicBezTo>
                    <a:cubicBezTo>
                      <a:pt x="53350" y="42643"/>
                      <a:pt x="69618" y="24700"/>
                      <a:pt x="66473" y="17968"/>
                    </a:cubicBezTo>
                    <a:cubicBezTo>
                      <a:pt x="65999" y="16953"/>
                      <a:pt x="65279" y="16522"/>
                      <a:pt x="64398" y="16522"/>
                    </a:cubicBezTo>
                    <a:cubicBezTo>
                      <a:pt x="59433" y="16522"/>
                      <a:pt x="49351" y="30203"/>
                      <a:pt x="49351" y="30203"/>
                    </a:cubicBezTo>
                    <a:cubicBezTo>
                      <a:pt x="49351" y="30203"/>
                      <a:pt x="60766" y="6006"/>
                      <a:pt x="58476" y="1768"/>
                    </a:cubicBezTo>
                    <a:cubicBezTo>
                      <a:pt x="58246" y="1341"/>
                      <a:pt x="57960" y="1150"/>
                      <a:pt x="57634" y="1150"/>
                    </a:cubicBezTo>
                    <a:cubicBezTo>
                      <a:pt x="54716" y="1150"/>
                      <a:pt x="48497" y="16464"/>
                      <a:pt x="48497" y="16464"/>
                    </a:cubicBezTo>
                    <a:cubicBezTo>
                      <a:pt x="48497" y="16464"/>
                      <a:pt x="41656" y="1"/>
                      <a:pt x="376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3636093" y="3671870"/>
                <a:ext cx="409551" cy="869795"/>
              </a:xfrm>
              <a:custGeom>
                <a:avLst/>
                <a:gdLst/>
                <a:ahLst/>
                <a:cxnLst/>
                <a:rect l="l" t="t" r="r" b="b"/>
                <a:pathLst>
                  <a:path w="15107" h="31922" fill="none" extrusionOk="0">
                    <a:moveTo>
                      <a:pt x="6289" y="1"/>
                    </a:moveTo>
                    <a:cubicBezTo>
                      <a:pt x="1" y="18524"/>
                      <a:pt x="1" y="31648"/>
                      <a:pt x="1" y="31648"/>
                    </a:cubicBezTo>
                    <a:cubicBezTo>
                      <a:pt x="1" y="31648"/>
                      <a:pt x="7417" y="31921"/>
                      <a:pt x="15107" y="26248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3582363" y="3500540"/>
                <a:ext cx="139020" cy="443290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16269" fill="none" extrusionOk="0">
                    <a:moveTo>
                      <a:pt x="5127" y="16268"/>
                    </a:moveTo>
                    <a:cubicBezTo>
                      <a:pt x="3828" y="10697"/>
                      <a:pt x="2120" y="5263"/>
                      <a:pt x="1" y="0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3218262" y="3648601"/>
                <a:ext cx="827397" cy="644431"/>
              </a:xfrm>
              <a:custGeom>
                <a:avLst/>
                <a:gdLst/>
                <a:ahLst/>
                <a:cxnLst/>
                <a:rect l="l" t="t" r="r" b="b"/>
                <a:pathLst>
                  <a:path w="30520" h="23651" fill="none" extrusionOk="0">
                    <a:moveTo>
                      <a:pt x="0" y="0"/>
                    </a:moveTo>
                    <a:lnTo>
                      <a:pt x="15961" y="23650"/>
                    </a:lnTo>
                    <a:cubicBezTo>
                      <a:pt x="15961" y="23650"/>
                      <a:pt x="26829" y="14525"/>
                      <a:pt x="30520" y="9399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3002392" y="4106762"/>
                <a:ext cx="641179" cy="341765"/>
              </a:xfrm>
              <a:custGeom>
                <a:avLst/>
                <a:gdLst/>
                <a:ahLst/>
                <a:cxnLst/>
                <a:rect l="l" t="t" r="r" b="b"/>
                <a:pathLst>
                  <a:path w="23651" h="12543" fill="none" extrusionOk="0">
                    <a:moveTo>
                      <a:pt x="23650" y="12543"/>
                    </a:moveTo>
                    <a:cubicBezTo>
                      <a:pt x="23650" y="12543"/>
                      <a:pt x="6835" y="4546"/>
                      <a:pt x="0" y="0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1565396" y="1075932"/>
                <a:ext cx="1944790" cy="3521903"/>
              </a:xfrm>
              <a:custGeom>
                <a:avLst/>
                <a:gdLst/>
                <a:ahLst/>
                <a:cxnLst/>
                <a:rect l="l" t="t" r="r" b="b"/>
                <a:pathLst>
                  <a:path w="71737" h="129256" extrusionOk="0">
                    <a:moveTo>
                      <a:pt x="2905" y="0"/>
                    </a:moveTo>
                    <a:cubicBezTo>
                      <a:pt x="1299" y="0"/>
                      <a:pt x="0" y="1265"/>
                      <a:pt x="0" y="2871"/>
                    </a:cubicBezTo>
                    <a:lnTo>
                      <a:pt x="0" y="126385"/>
                    </a:lnTo>
                    <a:cubicBezTo>
                      <a:pt x="0" y="127957"/>
                      <a:pt x="1299" y="129256"/>
                      <a:pt x="2905" y="129256"/>
                    </a:cubicBezTo>
                    <a:lnTo>
                      <a:pt x="68866" y="129256"/>
                    </a:lnTo>
                    <a:cubicBezTo>
                      <a:pt x="70472" y="129256"/>
                      <a:pt x="71737" y="127957"/>
                      <a:pt x="71737" y="126385"/>
                    </a:cubicBezTo>
                    <a:lnTo>
                      <a:pt x="71737" y="2871"/>
                    </a:lnTo>
                    <a:cubicBezTo>
                      <a:pt x="71737" y="1265"/>
                      <a:pt x="70472" y="0"/>
                      <a:pt x="688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100" cap="flat" cmpd="sng">
                <a:solidFill>
                  <a:srgbClr val="263238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3"/>
              <p:cNvSpPr/>
              <p:nvPr/>
            </p:nvSpPr>
            <p:spPr>
              <a:xfrm>
                <a:off x="2405722" y="1236091"/>
                <a:ext cx="291893" cy="50326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1847" extrusionOk="0">
                    <a:moveTo>
                      <a:pt x="923" y="1"/>
                    </a:moveTo>
                    <a:cubicBezTo>
                      <a:pt x="411" y="1"/>
                      <a:pt x="0" y="411"/>
                      <a:pt x="0" y="923"/>
                    </a:cubicBezTo>
                    <a:cubicBezTo>
                      <a:pt x="0" y="1436"/>
                      <a:pt x="411" y="1846"/>
                      <a:pt x="923" y="1846"/>
                    </a:cubicBezTo>
                    <a:lnTo>
                      <a:pt x="9843" y="1846"/>
                    </a:lnTo>
                    <a:cubicBezTo>
                      <a:pt x="10356" y="1846"/>
                      <a:pt x="10766" y="1436"/>
                      <a:pt x="10766" y="923"/>
                    </a:cubicBezTo>
                    <a:cubicBezTo>
                      <a:pt x="10766" y="411"/>
                      <a:pt x="10356" y="1"/>
                      <a:pt x="9843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3"/>
              <p:cNvSpPr/>
              <p:nvPr/>
            </p:nvSpPr>
            <p:spPr>
              <a:xfrm>
                <a:off x="1688606" y="1289169"/>
                <a:ext cx="1699282" cy="2993928"/>
              </a:xfrm>
              <a:custGeom>
                <a:avLst/>
                <a:gdLst/>
                <a:ahLst/>
                <a:cxnLst/>
                <a:rect l="l" t="t" r="r" b="b"/>
                <a:pathLst>
                  <a:path w="62681" h="109879" extrusionOk="0">
                    <a:moveTo>
                      <a:pt x="1" y="1"/>
                    </a:moveTo>
                    <a:lnTo>
                      <a:pt x="1" y="109878"/>
                    </a:lnTo>
                    <a:lnTo>
                      <a:pt x="62681" y="109878"/>
                    </a:lnTo>
                    <a:lnTo>
                      <a:pt x="62646" y="1"/>
                    </a:lnTo>
                    <a:lnTo>
                      <a:pt x="48463" y="1"/>
                    </a:lnTo>
                    <a:lnTo>
                      <a:pt x="46959" y="1299"/>
                    </a:lnTo>
                    <a:cubicBezTo>
                      <a:pt x="46344" y="1846"/>
                      <a:pt x="45592" y="2120"/>
                      <a:pt x="44806" y="2120"/>
                    </a:cubicBezTo>
                    <a:lnTo>
                      <a:pt x="18593" y="2120"/>
                    </a:lnTo>
                    <a:cubicBezTo>
                      <a:pt x="17841" y="2120"/>
                      <a:pt x="17123" y="1846"/>
                      <a:pt x="16542" y="1368"/>
                    </a:cubicBezTo>
                    <a:lnTo>
                      <a:pt x="14868" y="1"/>
                    </a:lnTo>
                    <a:close/>
                  </a:path>
                </a:pathLst>
              </a:custGeom>
              <a:solidFill>
                <a:srgbClr val="FFFFFF"/>
              </a:solidFill>
              <a:ln w="1025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1765515" y="1431644"/>
                <a:ext cx="1550096" cy="2770417"/>
              </a:xfrm>
              <a:custGeom>
                <a:avLst/>
                <a:gdLst/>
                <a:ahLst/>
                <a:cxnLst/>
                <a:rect l="l" t="t" r="r" b="b"/>
                <a:pathLst>
                  <a:path w="57178" h="101676" extrusionOk="0">
                    <a:moveTo>
                      <a:pt x="0" y="1"/>
                    </a:moveTo>
                    <a:lnTo>
                      <a:pt x="0" y="2872"/>
                    </a:lnTo>
                    <a:lnTo>
                      <a:pt x="0" y="98805"/>
                    </a:lnTo>
                    <a:lnTo>
                      <a:pt x="0" y="101676"/>
                    </a:lnTo>
                    <a:lnTo>
                      <a:pt x="57178" y="101676"/>
                    </a:lnTo>
                    <a:lnTo>
                      <a:pt x="57178" y="2872"/>
                    </a:lnTo>
                    <a:lnTo>
                      <a:pt x="22181" y="2872"/>
                    </a:lnTo>
                    <a:lnTo>
                      <a:pt x="21327" y="1"/>
                    </a:ln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3"/>
              <p:cNvSpPr/>
              <p:nvPr/>
            </p:nvSpPr>
            <p:spPr>
              <a:xfrm>
                <a:off x="1820166" y="1650493"/>
                <a:ext cx="1440788" cy="2465899"/>
              </a:xfrm>
              <a:custGeom>
                <a:avLst/>
                <a:gdLst/>
                <a:ahLst/>
                <a:cxnLst/>
                <a:rect l="l" t="t" r="r" b="b"/>
                <a:pathLst>
                  <a:path w="53146" h="90500" extrusionOk="0">
                    <a:moveTo>
                      <a:pt x="1" y="0"/>
                    </a:moveTo>
                    <a:lnTo>
                      <a:pt x="1" y="90500"/>
                    </a:lnTo>
                    <a:lnTo>
                      <a:pt x="53145" y="90500"/>
                    </a:lnTo>
                    <a:lnTo>
                      <a:pt x="5314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3"/>
              <p:cNvSpPr/>
              <p:nvPr/>
            </p:nvSpPr>
            <p:spPr>
              <a:xfrm>
                <a:off x="2502068" y="4336382"/>
                <a:ext cx="90846" cy="77982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2862" extrusionOk="0">
                    <a:moveTo>
                      <a:pt x="1923" y="0"/>
                    </a:moveTo>
                    <a:cubicBezTo>
                      <a:pt x="1571" y="0"/>
                      <a:pt x="1213" y="134"/>
                      <a:pt x="924" y="435"/>
                    </a:cubicBezTo>
                    <a:cubicBezTo>
                      <a:pt x="1" y="1323"/>
                      <a:pt x="650" y="2861"/>
                      <a:pt x="1915" y="2861"/>
                    </a:cubicBezTo>
                    <a:cubicBezTo>
                      <a:pt x="2701" y="2861"/>
                      <a:pt x="3350" y="2212"/>
                      <a:pt x="3350" y="1426"/>
                    </a:cubicBezTo>
                    <a:cubicBezTo>
                      <a:pt x="3350" y="573"/>
                      <a:pt x="2651" y="0"/>
                      <a:pt x="1923" y="0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3"/>
              <p:cNvSpPr/>
              <p:nvPr/>
            </p:nvSpPr>
            <p:spPr>
              <a:xfrm>
                <a:off x="1958233" y="2651527"/>
                <a:ext cx="948769" cy="1356844"/>
              </a:xfrm>
              <a:custGeom>
                <a:avLst/>
                <a:gdLst/>
                <a:ahLst/>
                <a:cxnLst/>
                <a:rect l="l" t="t" r="r" b="b"/>
                <a:pathLst>
                  <a:path w="34997" h="49797" extrusionOk="0">
                    <a:moveTo>
                      <a:pt x="17499" y="1"/>
                    </a:moveTo>
                    <a:cubicBezTo>
                      <a:pt x="7827" y="1"/>
                      <a:pt x="0" y="11143"/>
                      <a:pt x="0" y="24916"/>
                    </a:cubicBezTo>
                    <a:cubicBezTo>
                      <a:pt x="0" y="38655"/>
                      <a:pt x="7827" y="49796"/>
                      <a:pt x="17499" y="49796"/>
                    </a:cubicBezTo>
                    <a:cubicBezTo>
                      <a:pt x="27171" y="49796"/>
                      <a:pt x="34997" y="38655"/>
                      <a:pt x="34997" y="24916"/>
                    </a:cubicBezTo>
                    <a:cubicBezTo>
                      <a:pt x="34997" y="11143"/>
                      <a:pt x="27171" y="1"/>
                      <a:pt x="17499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1958233" y="2651527"/>
                <a:ext cx="948769" cy="1356844"/>
              </a:xfrm>
              <a:custGeom>
                <a:avLst/>
                <a:gdLst/>
                <a:ahLst/>
                <a:cxnLst/>
                <a:rect l="l" t="t" r="r" b="b"/>
                <a:pathLst>
                  <a:path w="34997" h="49797" extrusionOk="0">
                    <a:moveTo>
                      <a:pt x="17499" y="1"/>
                    </a:moveTo>
                    <a:cubicBezTo>
                      <a:pt x="7827" y="1"/>
                      <a:pt x="0" y="11143"/>
                      <a:pt x="0" y="24916"/>
                    </a:cubicBezTo>
                    <a:cubicBezTo>
                      <a:pt x="0" y="38655"/>
                      <a:pt x="7827" y="49796"/>
                      <a:pt x="17499" y="49796"/>
                    </a:cubicBezTo>
                    <a:cubicBezTo>
                      <a:pt x="27171" y="49796"/>
                      <a:pt x="34997" y="38655"/>
                      <a:pt x="34997" y="24916"/>
                    </a:cubicBezTo>
                    <a:cubicBezTo>
                      <a:pt x="34997" y="11143"/>
                      <a:pt x="27171" y="1"/>
                      <a:pt x="174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3"/>
              <p:cNvSpPr/>
              <p:nvPr/>
            </p:nvSpPr>
            <p:spPr>
              <a:xfrm>
                <a:off x="1946169" y="2521149"/>
                <a:ext cx="1072960" cy="1020582"/>
              </a:xfrm>
              <a:custGeom>
                <a:avLst/>
                <a:gdLst/>
                <a:ahLst/>
                <a:cxnLst/>
                <a:rect l="l" t="t" r="r" b="b"/>
                <a:pathLst>
                  <a:path w="39578" h="37456" extrusionOk="0">
                    <a:moveTo>
                      <a:pt x="18331" y="0"/>
                    </a:moveTo>
                    <a:cubicBezTo>
                      <a:pt x="17167" y="0"/>
                      <a:pt x="5388" y="7410"/>
                      <a:pt x="3555" y="11314"/>
                    </a:cubicBezTo>
                    <a:cubicBezTo>
                      <a:pt x="1744" y="15210"/>
                      <a:pt x="1" y="23036"/>
                      <a:pt x="4854" y="30589"/>
                    </a:cubicBezTo>
                    <a:cubicBezTo>
                      <a:pt x="8623" y="36434"/>
                      <a:pt x="14094" y="37455"/>
                      <a:pt x="18094" y="37455"/>
                    </a:cubicBezTo>
                    <a:cubicBezTo>
                      <a:pt x="19099" y="37455"/>
                      <a:pt x="20011" y="37391"/>
                      <a:pt x="20780" y="37322"/>
                    </a:cubicBezTo>
                    <a:cubicBezTo>
                      <a:pt x="24642" y="36946"/>
                      <a:pt x="27205" y="35682"/>
                      <a:pt x="31102" y="32571"/>
                    </a:cubicBezTo>
                    <a:cubicBezTo>
                      <a:pt x="34963" y="29461"/>
                      <a:pt x="38552" y="24848"/>
                      <a:pt x="39065" y="21738"/>
                    </a:cubicBezTo>
                    <a:cubicBezTo>
                      <a:pt x="39577" y="18627"/>
                      <a:pt x="37663" y="16884"/>
                      <a:pt x="36467" y="16474"/>
                    </a:cubicBezTo>
                    <a:cubicBezTo>
                      <a:pt x="35237" y="16030"/>
                      <a:pt x="28231" y="16098"/>
                      <a:pt x="23104" y="10904"/>
                    </a:cubicBezTo>
                    <a:cubicBezTo>
                      <a:pt x="18012" y="5709"/>
                      <a:pt x="20438" y="1915"/>
                      <a:pt x="20438" y="1915"/>
                    </a:cubicBezTo>
                    <a:cubicBezTo>
                      <a:pt x="20438" y="1915"/>
                      <a:pt x="19345" y="70"/>
                      <a:pt x="18354" y="1"/>
                    </a:cubicBezTo>
                    <a:cubicBezTo>
                      <a:pt x="18347" y="1"/>
                      <a:pt x="18339" y="0"/>
                      <a:pt x="183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2316777" y="2508125"/>
                <a:ext cx="666201" cy="745028"/>
              </a:xfrm>
              <a:custGeom>
                <a:avLst/>
                <a:gdLst/>
                <a:ahLst/>
                <a:cxnLst/>
                <a:rect l="l" t="t" r="r" b="b"/>
                <a:pathLst>
                  <a:path w="24574" h="27343" extrusionOk="0">
                    <a:moveTo>
                      <a:pt x="8305" y="1"/>
                    </a:moveTo>
                    <a:cubicBezTo>
                      <a:pt x="8305" y="1"/>
                      <a:pt x="5195" y="1197"/>
                      <a:pt x="3281" y="3282"/>
                    </a:cubicBezTo>
                    <a:cubicBezTo>
                      <a:pt x="1368" y="5401"/>
                      <a:pt x="171" y="8682"/>
                      <a:pt x="103" y="13501"/>
                    </a:cubicBezTo>
                    <a:cubicBezTo>
                      <a:pt x="0" y="18354"/>
                      <a:pt x="1538" y="23822"/>
                      <a:pt x="7588" y="26214"/>
                    </a:cubicBezTo>
                    <a:cubicBezTo>
                      <a:pt x="9656" y="27025"/>
                      <a:pt x="11647" y="27343"/>
                      <a:pt x="13441" y="27343"/>
                    </a:cubicBezTo>
                    <a:cubicBezTo>
                      <a:pt x="16864" y="27343"/>
                      <a:pt x="19568" y="26185"/>
                      <a:pt x="20711" y="25086"/>
                    </a:cubicBezTo>
                    <a:cubicBezTo>
                      <a:pt x="22454" y="23446"/>
                      <a:pt x="24573" y="18798"/>
                      <a:pt x="24573" y="18798"/>
                    </a:cubicBezTo>
                    <a:lnTo>
                      <a:pt x="24573" y="18798"/>
                    </a:lnTo>
                    <a:cubicBezTo>
                      <a:pt x="24573" y="18798"/>
                      <a:pt x="22295" y="19406"/>
                      <a:pt x="19434" y="19406"/>
                    </a:cubicBezTo>
                    <a:cubicBezTo>
                      <a:pt x="16419" y="19406"/>
                      <a:pt x="12756" y="18731"/>
                      <a:pt x="10424" y="15961"/>
                    </a:cubicBezTo>
                    <a:cubicBezTo>
                      <a:pt x="5845" y="10596"/>
                      <a:pt x="8305" y="1"/>
                      <a:pt x="8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2412201" y="1268425"/>
                <a:ext cx="1646472" cy="1932883"/>
              </a:xfrm>
              <a:custGeom>
                <a:avLst/>
                <a:gdLst/>
                <a:ahLst/>
                <a:cxnLst/>
                <a:rect l="l" t="t" r="r" b="b"/>
                <a:pathLst>
                  <a:path w="60733" h="70938" extrusionOk="0">
                    <a:moveTo>
                      <a:pt x="21951" y="1"/>
                    </a:moveTo>
                    <a:cubicBezTo>
                      <a:pt x="21262" y="1"/>
                      <a:pt x="20614" y="401"/>
                      <a:pt x="20370" y="957"/>
                    </a:cubicBezTo>
                    <a:cubicBezTo>
                      <a:pt x="19789" y="2324"/>
                      <a:pt x="16269" y="7075"/>
                      <a:pt x="15209" y="8339"/>
                    </a:cubicBezTo>
                    <a:cubicBezTo>
                      <a:pt x="14150" y="9638"/>
                      <a:pt x="12031" y="13158"/>
                      <a:pt x="12031" y="13158"/>
                    </a:cubicBezTo>
                    <a:lnTo>
                      <a:pt x="9673" y="21463"/>
                    </a:lnTo>
                    <a:cubicBezTo>
                      <a:pt x="9673" y="21463"/>
                      <a:pt x="9126" y="23924"/>
                      <a:pt x="6152" y="33288"/>
                    </a:cubicBezTo>
                    <a:cubicBezTo>
                      <a:pt x="3145" y="42652"/>
                      <a:pt x="4444" y="46959"/>
                      <a:pt x="4444" y="46959"/>
                    </a:cubicBezTo>
                    <a:cubicBezTo>
                      <a:pt x="4444" y="46959"/>
                      <a:pt x="4431" y="46952"/>
                      <a:pt x="4405" y="46952"/>
                    </a:cubicBezTo>
                    <a:cubicBezTo>
                      <a:pt x="4226" y="46952"/>
                      <a:pt x="3426" y="47264"/>
                      <a:pt x="1846" y="52153"/>
                    </a:cubicBezTo>
                    <a:cubicBezTo>
                      <a:pt x="1" y="57724"/>
                      <a:pt x="787" y="64901"/>
                      <a:pt x="4034" y="68251"/>
                    </a:cubicBezTo>
                    <a:cubicBezTo>
                      <a:pt x="5841" y="70134"/>
                      <a:pt x="7977" y="70937"/>
                      <a:pt x="10347" y="70937"/>
                    </a:cubicBezTo>
                    <a:cubicBezTo>
                      <a:pt x="12234" y="70937"/>
                      <a:pt x="14269" y="70428"/>
                      <a:pt x="16405" y="69549"/>
                    </a:cubicBezTo>
                    <a:cubicBezTo>
                      <a:pt x="19345" y="68285"/>
                      <a:pt x="21805" y="66063"/>
                      <a:pt x="23412" y="63295"/>
                    </a:cubicBezTo>
                    <a:cubicBezTo>
                      <a:pt x="23412" y="63295"/>
                      <a:pt x="28470" y="61996"/>
                      <a:pt x="32263" y="59125"/>
                    </a:cubicBezTo>
                    <a:cubicBezTo>
                      <a:pt x="35861" y="56378"/>
                      <a:pt x="38613" y="53537"/>
                      <a:pt x="43666" y="53537"/>
                    </a:cubicBezTo>
                    <a:cubicBezTo>
                      <a:pt x="43893" y="53537"/>
                      <a:pt x="44125" y="53543"/>
                      <a:pt x="44362" y="53555"/>
                    </a:cubicBezTo>
                    <a:cubicBezTo>
                      <a:pt x="49741" y="53790"/>
                      <a:pt x="55849" y="56804"/>
                      <a:pt x="58030" y="56804"/>
                    </a:cubicBezTo>
                    <a:cubicBezTo>
                      <a:pt x="58066" y="56804"/>
                      <a:pt x="58101" y="56803"/>
                      <a:pt x="58135" y="56801"/>
                    </a:cubicBezTo>
                    <a:cubicBezTo>
                      <a:pt x="60220" y="56665"/>
                      <a:pt x="60732" y="54067"/>
                      <a:pt x="58374" y="50581"/>
                    </a:cubicBezTo>
                    <a:cubicBezTo>
                      <a:pt x="56050" y="47061"/>
                      <a:pt x="50445" y="46036"/>
                      <a:pt x="46036" y="44600"/>
                    </a:cubicBezTo>
                    <a:cubicBezTo>
                      <a:pt x="41628" y="43165"/>
                      <a:pt x="39030" y="40328"/>
                      <a:pt x="40192" y="33288"/>
                    </a:cubicBezTo>
                    <a:cubicBezTo>
                      <a:pt x="41354" y="26248"/>
                      <a:pt x="47472" y="14833"/>
                      <a:pt x="47335" y="12748"/>
                    </a:cubicBezTo>
                    <a:cubicBezTo>
                      <a:pt x="47273" y="11478"/>
                      <a:pt x="39477" y="11032"/>
                      <a:pt x="32951" y="11032"/>
                    </a:cubicBezTo>
                    <a:cubicBezTo>
                      <a:pt x="28762" y="11032"/>
                      <a:pt x="25096" y="11216"/>
                      <a:pt x="24334" y="11483"/>
                    </a:cubicBezTo>
                    <a:cubicBezTo>
                      <a:pt x="22386" y="12133"/>
                      <a:pt x="22010" y="11996"/>
                      <a:pt x="20165" y="14320"/>
                    </a:cubicBezTo>
                    <a:cubicBezTo>
                      <a:pt x="19174" y="15585"/>
                      <a:pt x="18251" y="16917"/>
                      <a:pt x="17465" y="18319"/>
                    </a:cubicBezTo>
                    <a:lnTo>
                      <a:pt x="19721" y="13602"/>
                    </a:lnTo>
                    <a:lnTo>
                      <a:pt x="19857" y="13602"/>
                    </a:lnTo>
                    <a:cubicBezTo>
                      <a:pt x="20131" y="12953"/>
                      <a:pt x="20472" y="12372"/>
                      <a:pt x="20917" y="11893"/>
                    </a:cubicBezTo>
                    <a:cubicBezTo>
                      <a:pt x="22899" y="9569"/>
                      <a:pt x="24027" y="6664"/>
                      <a:pt x="24095" y="3623"/>
                    </a:cubicBezTo>
                    <a:cubicBezTo>
                      <a:pt x="24136" y="923"/>
                      <a:pt x="22997" y="1"/>
                      <a:pt x="219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3"/>
              <p:cNvSpPr/>
              <p:nvPr/>
            </p:nvSpPr>
            <p:spPr>
              <a:xfrm>
                <a:off x="2418301" y="2308531"/>
                <a:ext cx="1492134" cy="924480"/>
              </a:xfrm>
              <a:custGeom>
                <a:avLst/>
                <a:gdLst/>
                <a:ahLst/>
                <a:cxnLst/>
                <a:rect l="l" t="t" r="r" b="b"/>
                <a:pathLst>
                  <a:path w="55040" h="33929" extrusionOk="0">
                    <a:moveTo>
                      <a:pt x="27939" y="1"/>
                    </a:moveTo>
                    <a:cubicBezTo>
                      <a:pt x="26842" y="1"/>
                      <a:pt x="25745" y="77"/>
                      <a:pt x="24656" y="241"/>
                    </a:cubicBezTo>
                    <a:cubicBezTo>
                      <a:pt x="10165" y="2395"/>
                      <a:pt x="5620" y="5846"/>
                      <a:pt x="7089" y="10597"/>
                    </a:cubicBezTo>
                    <a:cubicBezTo>
                      <a:pt x="7363" y="11554"/>
                      <a:pt x="7876" y="12408"/>
                      <a:pt x="8525" y="13160"/>
                    </a:cubicBezTo>
                    <a:cubicBezTo>
                      <a:pt x="8491" y="13263"/>
                      <a:pt x="8525" y="13365"/>
                      <a:pt x="8525" y="13468"/>
                    </a:cubicBezTo>
                    <a:cubicBezTo>
                      <a:pt x="8525" y="13468"/>
                      <a:pt x="8798" y="13604"/>
                      <a:pt x="9174" y="13878"/>
                    </a:cubicBezTo>
                    <a:cubicBezTo>
                      <a:pt x="9687" y="14356"/>
                      <a:pt x="10234" y="14801"/>
                      <a:pt x="10815" y="15211"/>
                    </a:cubicBezTo>
                    <a:cubicBezTo>
                      <a:pt x="11772" y="16099"/>
                      <a:pt x="12626" y="17227"/>
                      <a:pt x="12421" y="18287"/>
                    </a:cubicBezTo>
                    <a:cubicBezTo>
                      <a:pt x="12079" y="20508"/>
                      <a:pt x="6884" y="24404"/>
                      <a:pt x="4253" y="24609"/>
                    </a:cubicBezTo>
                    <a:cubicBezTo>
                      <a:pt x="4169" y="24615"/>
                      <a:pt x="4086" y="24617"/>
                      <a:pt x="4005" y="24617"/>
                    </a:cubicBezTo>
                    <a:cubicBezTo>
                      <a:pt x="2479" y="24617"/>
                      <a:pt x="1568" y="23677"/>
                      <a:pt x="1013" y="23677"/>
                    </a:cubicBezTo>
                    <a:cubicBezTo>
                      <a:pt x="692" y="23677"/>
                      <a:pt x="490" y="23991"/>
                      <a:pt x="357" y="24985"/>
                    </a:cubicBezTo>
                    <a:cubicBezTo>
                      <a:pt x="0" y="27611"/>
                      <a:pt x="5180" y="33928"/>
                      <a:pt x="10468" y="33928"/>
                    </a:cubicBezTo>
                    <a:cubicBezTo>
                      <a:pt x="10755" y="33928"/>
                      <a:pt x="11041" y="33910"/>
                      <a:pt x="11327" y="33871"/>
                    </a:cubicBezTo>
                    <a:cubicBezTo>
                      <a:pt x="16898" y="33153"/>
                      <a:pt x="21546" y="25327"/>
                      <a:pt x="21546" y="25327"/>
                    </a:cubicBezTo>
                    <a:cubicBezTo>
                      <a:pt x="21546" y="25327"/>
                      <a:pt x="20794" y="24062"/>
                      <a:pt x="24519" y="20132"/>
                    </a:cubicBezTo>
                    <a:cubicBezTo>
                      <a:pt x="26980" y="17569"/>
                      <a:pt x="30500" y="16441"/>
                      <a:pt x="33166" y="15382"/>
                    </a:cubicBezTo>
                    <a:cubicBezTo>
                      <a:pt x="35695" y="14630"/>
                      <a:pt x="38190" y="13707"/>
                      <a:pt x="40582" y="12545"/>
                    </a:cubicBezTo>
                    <a:cubicBezTo>
                      <a:pt x="43401" y="11172"/>
                      <a:pt x="46450" y="10779"/>
                      <a:pt x="49018" y="10779"/>
                    </a:cubicBezTo>
                    <a:cubicBezTo>
                      <a:pt x="52461" y="10779"/>
                      <a:pt x="55039" y="11486"/>
                      <a:pt x="55039" y="11486"/>
                    </a:cubicBezTo>
                    <a:cubicBezTo>
                      <a:pt x="55039" y="11486"/>
                      <a:pt x="41421" y="1"/>
                      <a:pt x="27939" y="1"/>
                    </a:cubicBezTo>
                    <a:close/>
                  </a:path>
                </a:pathLst>
              </a:custGeom>
              <a:solidFill>
                <a:srgbClr val="C6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3"/>
              <p:cNvSpPr/>
              <p:nvPr/>
            </p:nvSpPr>
            <p:spPr>
              <a:xfrm>
                <a:off x="2418301" y="2308531"/>
                <a:ext cx="1492134" cy="924480"/>
              </a:xfrm>
              <a:custGeom>
                <a:avLst/>
                <a:gdLst/>
                <a:ahLst/>
                <a:cxnLst/>
                <a:rect l="l" t="t" r="r" b="b"/>
                <a:pathLst>
                  <a:path w="55040" h="33929" extrusionOk="0">
                    <a:moveTo>
                      <a:pt x="27939" y="1"/>
                    </a:moveTo>
                    <a:cubicBezTo>
                      <a:pt x="26842" y="1"/>
                      <a:pt x="25745" y="77"/>
                      <a:pt x="24656" y="241"/>
                    </a:cubicBezTo>
                    <a:cubicBezTo>
                      <a:pt x="10165" y="2395"/>
                      <a:pt x="5620" y="5846"/>
                      <a:pt x="7089" y="10597"/>
                    </a:cubicBezTo>
                    <a:cubicBezTo>
                      <a:pt x="7363" y="11554"/>
                      <a:pt x="7876" y="12408"/>
                      <a:pt x="8525" y="13160"/>
                    </a:cubicBezTo>
                    <a:cubicBezTo>
                      <a:pt x="8491" y="13263"/>
                      <a:pt x="8525" y="13365"/>
                      <a:pt x="8525" y="13468"/>
                    </a:cubicBezTo>
                    <a:cubicBezTo>
                      <a:pt x="8525" y="13468"/>
                      <a:pt x="8798" y="13604"/>
                      <a:pt x="9174" y="13878"/>
                    </a:cubicBezTo>
                    <a:cubicBezTo>
                      <a:pt x="9687" y="14356"/>
                      <a:pt x="10234" y="14801"/>
                      <a:pt x="10815" y="15211"/>
                    </a:cubicBezTo>
                    <a:cubicBezTo>
                      <a:pt x="11772" y="16099"/>
                      <a:pt x="12626" y="17227"/>
                      <a:pt x="12421" y="18287"/>
                    </a:cubicBezTo>
                    <a:cubicBezTo>
                      <a:pt x="12079" y="20508"/>
                      <a:pt x="6884" y="24404"/>
                      <a:pt x="4253" y="24609"/>
                    </a:cubicBezTo>
                    <a:cubicBezTo>
                      <a:pt x="4169" y="24615"/>
                      <a:pt x="4086" y="24617"/>
                      <a:pt x="4005" y="24617"/>
                    </a:cubicBezTo>
                    <a:cubicBezTo>
                      <a:pt x="2479" y="24617"/>
                      <a:pt x="1568" y="23677"/>
                      <a:pt x="1013" y="23677"/>
                    </a:cubicBezTo>
                    <a:cubicBezTo>
                      <a:pt x="692" y="23677"/>
                      <a:pt x="490" y="23991"/>
                      <a:pt x="357" y="24985"/>
                    </a:cubicBezTo>
                    <a:cubicBezTo>
                      <a:pt x="0" y="27611"/>
                      <a:pt x="5180" y="33928"/>
                      <a:pt x="10468" y="33928"/>
                    </a:cubicBezTo>
                    <a:cubicBezTo>
                      <a:pt x="10755" y="33928"/>
                      <a:pt x="11041" y="33910"/>
                      <a:pt x="11327" y="33871"/>
                    </a:cubicBezTo>
                    <a:cubicBezTo>
                      <a:pt x="16898" y="33153"/>
                      <a:pt x="21546" y="25327"/>
                      <a:pt x="21546" y="25327"/>
                    </a:cubicBezTo>
                    <a:cubicBezTo>
                      <a:pt x="21546" y="25327"/>
                      <a:pt x="20794" y="24062"/>
                      <a:pt x="24519" y="20132"/>
                    </a:cubicBezTo>
                    <a:cubicBezTo>
                      <a:pt x="26980" y="17569"/>
                      <a:pt x="30500" y="16441"/>
                      <a:pt x="33166" y="15382"/>
                    </a:cubicBezTo>
                    <a:cubicBezTo>
                      <a:pt x="35695" y="14630"/>
                      <a:pt x="38190" y="13707"/>
                      <a:pt x="40582" y="12545"/>
                    </a:cubicBezTo>
                    <a:cubicBezTo>
                      <a:pt x="43401" y="11172"/>
                      <a:pt x="46450" y="10779"/>
                      <a:pt x="49018" y="10779"/>
                    </a:cubicBezTo>
                    <a:cubicBezTo>
                      <a:pt x="52461" y="10779"/>
                      <a:pt x="55039" y="11486"/>
                      <a:pt x="55039" y="11486"/>
                    </a:cubicBezTo>
                    <a:cubicBezTo>
                      <a:pt x="55039" y="11486"/>
                      <a:pt x="41421" y="1"/>
                      <a:pt x="279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2412201" y="1245129"/>
                <a:ext cx="1646472" cy="1975144"/>
              </a:xfrm>
              <a:custGeom>
                <a:avLst/>
                <a:gdLst/>
                <a:ahLst/>
                <a:cxnLst/>
                <a:rect l="l" t="t" r="r" b="b"/>
                <a:pathLst>
                  <a:path w="60733" h="72489" fill="none" extrusionOk="0">
                    <a:moveTo>
                      <a:pt x="58374" y="51436"/>
                    </a:moveTo>
                    <a:cubicBezTo>
                      <a:pt x="56050" y="47916"/>
                      <a:pt x="50445" y="46891"/>
                      <a:pt x="46036" y="45455"/>
                    </a:cubicBezTo>
                    <a:cubicBezTo>
                      <a:pt x="41628" y="44020"/>
                      <a:pt x="39030" y="41183"/>
                      <a:pt x="40192" y="34143"/>
                    </a:cubicBezTo>
                    <a:cubicBezTo>
                      <a:pt x="41354" y="27103"/>
                      <a:pt x="47472" y="15688"/>
                      <a:pt x="47335" y="13603"/>
                    </a:cubicBezTo>
                    <a:cubicBezTo>
                      <a:pt x="47233" y="11518"/>
                      <a:pt x="26282" y="11655"/>
                      <a:pt x="24334" y="12338"/>
                    </a:cubicBezTo>
                    <a:cubicBezTo>
                      <a:pt x="22386" y="12988"/>
                      <a:pt x="22010" y="12851"/>
                      <a:pt x="20165" y="15175"/>
                    </a:cubicBezTo>
                    <a:cubicBezTo>
                      <a:pt x="19174" y="16440"/>
                      <a:pt x="18251" y="17772"/>
                      <a:pt x="17465" y="19174"/>
                    </a:cubicBezTo>
                    <a:lnTo>
                      <a:pt x="19721" y="14457"/>
                    </a:lnTo>
                    <a:lnTo>
                      <a:pt x="19857" y="14457"/>
                    </a:lnTo>
                    <a:cubicBezTo>
                      <a:pt x="20131" y="13808"/>
                      <a:pt x="20472" y="13227"/>
                      <a:pt x="20917" y="12748"/>
                    </a:cubicBezTo>
                    <a:cubicBezTo>
                      <a:pt x="22899" y="10424"/>
                      <a:pt x="24027" y="7519"/>
                      <a:pt x="24095" y="4478"/>
                    </a:cubicBezTo>
                    <a:cubicBezTo>
                      <a:pt x="24163" y="1"/>
                      <a:pt x="20985" y="411"/>
                      <a:pt x="20370" y="1812"/>
                    </a:cubicBezTo>
                    <a:cubicBezTo>
                      <a:pt x="19789" y="3179"/>
                      <a:pt x="16269" y="7930"/>
                      <a:pt x="15209" y="9194"/>
                    </a:cubicBezTo>
                    <a:cubicBezTo>
                      <a:pt x="14150" y="10493"/>
                      <a:pt x="12031" y="14013"/>
                      <a:pt x="12031" y="14013"/>
                    </a:cubicBezTo>
                    <a:lnTo>
                      <a:pt x="9673" y="22318"/>
                    </a:lnTo>
                    <a:cubicBezTo>
                      <a:pt x="9673" y="22318"/>
                      <a:pt x="9126" y="24779"/>
                      <a:pt x="6152" y="34143"/>
                    </a:cubicBezTo>
                    <a:cubicBezTo>
                      <a:pt x="3145" y="43507"/>
                      <a:pt x="4444" y="47814"/>
                      <a:pt x="4444" y="47814"/>
                    </a:cubicBezTo>
                    <a:cubicBezTo>
                      <a:pt x="4444" y="47814"/>
                      <a:pt x="3658" y="47403"/>
                      <a:pt x="1846" y="53008"/>
                    </a:cubicBezTo>
                    <a:cubicBezTo>
                      <a:pt x="1" y="58579"/>
                      <a:pt x="787" y="65756"/>
                      <a:pt x="4034" y="69106"/>
                    </a:cubicBezTo>
                    <a:cubicBezTo>
                      <a:pt x="7280" y="72489"/>
                      <a:pt x="11587" y="72386"/>
                      <a:pt x="16405" y="70404"/>
                    </a:cubicBezTo>
                    <a:cubicBezTo>
                      <a:pt x="19345" y="69140"/>
                      <a:pt x="21805" y="66918"/>
                      <a:pt x="23412" y="64150"/>
                    </a:cubicBezTo>
                    <a:cubicBezTo>
                      <a:pt x="23412" y="64150"/>
                      <a:pt x="28470" y="62851"/>
                      <a:pt x="32263" y="59980"/>
                    </a:cubicBezTo>
                    <a:cubicBezTo>
                      <a:pt x="36023" y="57110"/>
                      <a:pt x="38859" y="54136"/>
                      <a:pt x="44362" y="54410"/>
                    </a:cubicBezTo>
                    <a:cubicBezTo>
                      <a:pt x="49830" y="54649"/>
                      <a:pt x="56050" y="57759"/>
                      <a:pt x="58135" y="57656"/>
                    </a:cubicBezTo>
                    <a:cubicBezTo>
                      <a:pt x="60220" y="57520"/>
                      <a:pt x="60732" y="54922"/>
                      <a:pt x="58374" y="51436"/>
                    </a:cubicBezTo>
                    <a:close/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2988485" y="1400964"/>
                <a:ext cx="284465" cy="168526"/>
              </a:xfrm>
              <a:custGeom>
                <a:avLst/>
                <a:gdLst/>
                <a:ahLst/>
                <a:cxnLst/>
                <a:rect l="l" t="t" r="r" b="b"/>
                <a:pathLst>
                  <a:path w="10493" h="6185" extrusionOk="0">
                    <a:moveTo>
                      <a:pt x="8449" y="1"/>
                    </a:moveTo>
                    <a:cubicBezTo>
                      <a:pt x="8260" y="1"/>
                      <a:pt x="8053" y="54"/>
                      <a:pt x="7827" y="170"/>
                    </a:cubicBezTo>
                    <a:lnTo>
                      <a:pt x="0" y="6185"/>
                    </a:lnTo>
                    <a:lnTo>
                      <a:pt x="10493" y="6185"/>
                    </a:lnTo>
                    <a:cubicBezTo>
                      <a:pt x="10493" y="6185"/>
                      <a:pt x="10493" y="1"/>
                      <a:pt x="84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3"/>
              <p:cNvSpPr/>
              <p:nvPr/>
            </p:nvSpPr>
            <p:spPr>
              <a:xfrm>
                <a:off x="2933833" y="2510931"/>
                <a:ext cx="110283" cy="7825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2872" fill="none" extrusionOk="0">
                    <a:moveTo>
                      <a:pt x="0" y="2871"/>
                    </a:moveTo>
                    <a:cubicBezTo>
                      <a:pt x="1128" y="1607"/>
                      <a:pt x="2495" y="616"/>
                      <a:pt x="4067" y="0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3"/>
              <p:cNvSpPr/>
              <p:nvPr/>
            </p:nvSpPr>
            <p:spPr>
              <a:xfrm>
                <a:off x="2895827" y="2625478"/>
                <a:ext cx="12091" cy="2703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992" fill="none" extrusionOk="0">
                    <a:moveTo>
                      <a:pt x="1" y="991"/>
                    </a:moveTo>
                    <a:cubicBezTo>
                      <a:pt x="103" y="649"/>
                      <a:pt x="274" y="308"/>
                      <a:pt x="445" y="0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3"/>
              <p:cNvSpPr/>
              <p:nvPr/>
            </p:nvSpPr>
            <p:spPr>
              <a:xfrm>
                <a:off x="2779095" y="2841494"/>
                <a:ext cx="32451" cy="32643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198" fill="none" extrusionOk="0">
                    <a:moveTo>
                      <a:pt x="1197" y="1197"/>
                    </a:moveTo>
                    <a:cubicBezTo>
                      <a:pt x="752" y="821"/>
                      <a:pt x="377" y="411"/>
                      <a:pt x="1" y="1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3"/>
              <p:cNvSpPr/>
              <p:nvPr/>
            </p:nvSpPr>
            <p:spPr>
              <a:xfrm>
                <a:off x="2858768" y="2908549"/>
                <a:ext cx="189038" cy="45667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676" fill="none" extrusionOk="0">
                    <a:moveTo>
                      <a:pt x="6973" y="1402"/>
                    </a:moveTo>
                    <a:cubicBezTo>
                      <a:pt x="4546" y="1675"/>
                      <a:pt x="2120" y="1197"/>
                      <a:pt x="1" y="1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3"/>
              <p:cNvSpPr/>
              <p:nvPr/>
            </p:nvSpPr>
            <p:spPr>
              <a:xfrm>
                <a:off x="2503938" y="1555510"/>
                <a:ext cx="5541555" cy="1180825"/>
              </a:xfrm>
              <a:custGeom>
                <a:avLst/>
                <a:gdLst/>
                <a:ahLst/>
                <a:cxnLst/>
                <a:rect l="l" t="t" r="r" b="b"/>
                <a:pathLst>
                  <a:path w="204410" h="43337" extrusionOk="0">
                    <a:moveTo>
                      <a:pt x="9877" y="0"/>
                    </a:moveTo>
                    <a:cubicBezTo>
                      <a:pt x="4409" y="0"/>
                      <a:pt x="0" y="4204"/>
                      <a:pt x="0" y="9399"/>
                    </a:cubicBezTo>
                    <a:lnTo>
                      <a:pt x="0" y="27991"/>
                    </a:lnTo>
                    <a:cubicBezTo>
                      <a:pt x="0" y="32502"/>
                      <a:pt x="3349" y="36262"/>
                      <a:pt x="7792" y="37184"/>
                    </a:cubicBezTo>
                    <a:lnTo>
                      <a:pt x="5708" y="43336"/>
                    </a:lnTo>
                    <a:lnTo>
                      <a:pt x="5708" y="43336"/>
                    </a:lnTo>
                    <a:lnTo>
                      <a:pt x="15345" y="37424"/>
                    </a:lnTo>
                    <a:lnTo>
                      <a:pt x="194567" y="37424"/>
                    </a:lnTo>
                    <a:cubicBezTo>
                      <a:pt x="200001" y="37424"/>
                      <a:pt x="204410" y="33186"/>
                      <a:pt x="204410" y="28025"/>
                    </a:cubicBezTo>
                    <a:lnTo>
                      <a:pt x="204410" y="9433"/>
                    </a:lnTo>
                    <a:cubicBezTo>
                      <a:pt x="204410" y="4204"/>
                      <a:pt x="200001" y="0"/>
                      <a:pt x="194567" y="0"/>
                    </a:cubicBezTo>
                    <a:close/>
                  </a:path>
                </a:pathLst>
              </a:custGeom>
              <a:solidFill>
                <a:srgbClr val="C6FF00"/>
              </a:solidFill>
              <a:ln w="9525" cap="flat" cmpd="sng">
                <a:solidFill>
                  <a:schemeClr val="dk1"/>
                </a:solidFill>
                <a:prstDash val="solid"/>
                <a:miter lim="341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3"/>
              <p:cNvSpPr/>
              <p:nvPr/>
            </p:nvSpPr>
            <p:spPr>
              <a:xfrm>
                <a:off x="3516597" y="1366687"/>
                <a:ext cx="294659" cy="280104"/>
              </a:xfrm>
              <a:custGeom>
                <a:avLst/>
                <a:gdLst/>
                <a:ahLst/>
                <a:cxnLst/>
                <a:rect l="l" t="t" r="r" b="b"/>
                <a:pathLst>
                  <a:path w="10869" h="10280" extrusionOk="0">
                    <a:moveTo>
                      <a:pt x="4255" y="1"/>
                    </a:moveTo>
                    <a:cubicBezTo>
                      <a:pt x="2690" y="1"/>
                      <a:pt x="962" y="1043"/>
                      <a:pt x="0" y="2214"/>
                    </a:cubicBezTo>
                    <a:lnTo>
                      <a:pt x="376" y="4162"/>
                    </a:lnTo>
                    <a:cubicBezTo>
                      <a:pt x="376" y="4162"/>
                      <a:pt x="547" y="7580"/>
                      <a:pt x="3623" y="9254"/>
                    </a:cubicBezTo>
                    <a:cubicBezTo>
                      <a:pt x="4935" y="9946"/>
                      <a:pt x="6399" y="10279"/>
                      <a:pt x="7658" y="10279"/>
                    </a:cubicBezTo>
                    <a:cubicBezTo>
                      <a:pt x="9384" y="10279"/>
                      <a:pt x="10726" y="9654"/>
                      <a:pt x="10766" y="8468"/>
                    </a:cubicBezTo>
                    <a:cubicBezTo>
                      <a:pt x="10868" y="6418"/>
                      <a:pt x="8442" y="4299"/>
                      <a:pt x="6801" y="1496"/>
                    </a:cubicBezTo>
                    <a:cubicBezTo>
                      <a:pt x="6177" y="421"/>
                      <a:pt x="5249" y="1"/>
                      <a:pt x="42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3"/>
              <p:cNvSpPr/>
              <p:nvPr/>
            </p:nvSpPr>
            <p:spPr>
              <a:xfrm>
                <a:off x="3516597" y="1332001"/>
                <a:ext cx="294659" cy="331548"/>
              </a:xfrm>
              <a:custGeom>
                <a:avLst/>
                <a:gdLst/>
                <a:ahLst/>
                <a:cxnLst/>
                <a:rect l="l" t="t" r="r" b="b"/>
                <a:pathLst>
                  <a:path w="10869" h="12168" fill="none" extrusionOk="0">
                    <a:moveTo>
                      <a:pt x="376" y="5435"/>
                    </a:moveTo>
                    <a:cubicBezTo>
                      <a:pt x="376" y="5435"/>
                      <a:pt x="547" y="8853"/>
                      <a:pt x="3623" y="10527"/>
                    </a:cubicBezTo>
                    <a:cubicBezTo>
                      <a:pt x="6733" y="12168"/>
                      <a:pt x="10697" y="11792"/>
                      <a:pt x="10766" y="9741"/>
                    </a:cubicBezTo>
                    <a:cubicBezTo>
                      <a:pt x="10868" y="7691"/>
                      <a:pt x="8442" y="5572"/>
                      <a:pt x="6801" y="2769"/>
                    </a:cubicBezTo>
                    <a:cubicBezTo>
                      <a:pt x="5195" y="1"/>
                      <a:pt x="1572" y="1573"/>
                      <a:pt x="0" y="3487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3"/>
              <p:cNvSpPr/>
              <p:nvPr/>
            </p:nvSpPr>
            <p:spPr>
              <a:xfrm>
                <a:off x="3663907" y="1511723"/>
                <a:ext cx="145472" cy="118690"/>
              </a:xfrm>
              <a:custGeom>
                <a:avLst/>
                <a:gdLst/>
                <a:ahLst/>
                <a:cxnLst/>
                <a:rect l="l" t="t" r="r" b="b"/>
                <a:pathLst>
                  <a:path w="5366" h="4356" extrusionOk="0">
                    <a:moveTo>
                      <a:pt x="4067" y="1"/>
                    </a:moveTo>
                    <a:cubicBezTo>
                      <a:pt x="2974" y="138"/>
                      <a:pt x="479" y="514"/>
                      <a:pt x="274" y="1607"/>
                    </a:cubicBezTo>
                    <a:cubicBezTo>
                      <a:pt x="0" y="2974"/>
                      <a:pt x="957" y="3726"/>
                      <a:pt x="1812" y="4170"/>
                    </a:cubicBezTo>
                    <a:cubicBezTo>
                      <a:pt x="2064" y="4292"/>
                      <a:pt x="2390" y="4356"/>
                      <a:pt x="2750" y="4356"/>
                    </a:cubicBezTo>
                    <a:cubicBezTo>
                      <a:pt x="3609" y="4356"/>
                      <a:pt x="4657" y="3988"/>
                      <a:pt x="5332" y="3145"/>
                    </a:cubicBezTo>
                    <a:cubicBezTo>
                      <a:pt x="5366" y="2120"/>
                      <a:pt x="4819" y="1095"/>
                      <a:pt x="40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3"/>
              <p:cNvSpPr/>
              <p:nvPr/>
            </p:nvSpPr>
            <p:spPr>
              <a:xfrm>
                <a:off x="3342394" y="1366687"/>
                <a:ext cx="293737" cy="280104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0280" extrusionOk="0">
                    <a:moveTo>
                      <a:pt x="4232" y="1"/>
                    </a:moveTo>
                    <a:cubicBezTo>
                      <a:pt x="2662" y="1"/>
                      <a:pt x="942" y="1043"/>
                      <a:pt x="1" y="2214"/>
                    </a:cubicBezTo>
                    <a:lnTo>
                      <a:pt x="343" y="4162"/>
                    </a:lnTo>
                    <a:cubicBezTo>
                      <a:pt x="343" y="4162"/>
                      <a:pt x="514" y="7580"/>
                      <a:pt x="3589" y="9254"/>
                    </a:cubicBezTo>
                    <a:cubicBezTo>
                      <a:pt x="4901" y="9946"/>
                      <a:pt x="6366" y="10279"/>
                      <a:pt x="7625" y="10279"/>
                    </a:cubicBezTo>
                    <a:cubicBezTo>
                      <a:pt x="9351" y="10279"/>
                      <a:pt x="10693" y="9654"/>
                      <a:pt x="10732" y="8468"/>
                    </a:cubicBezTo>
                    <a:cubicBezTo>
                      <a:pt x="10835" y="6418"/>
                      <a:pt x="8408" y="4299"/>
                      <a:pt x="6802" y="1496"/>
                    </a:cubicBezTo>
                    <a:cubicBezTo>
                      <a:pt x="6165" y="421"/>
                      <a:pt x="5229" y="1"/>
                      <a:pt x="4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3"/>
              <p:cNvSpPr/>
              <p:nvPr/>
            </p:nvSpPr>
            <p:spPr>
              <a:xfrm>
                <a:off x="3342394" y="1332001"/>
                <a:ext cx="293737" cy="331548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2168" fill="none" extrusionOk="0">
                    <a:moveTo>
                      <a:pt x="343" y="5435"/>
                    </a:moveTo>
                    <a:cubicBezTo>
                      <a:pt x="343" y="5435"/>
                      <a:pt x="514" y="8853"/>
                      <a:pt x="3589" y="10527"/>
                    </a:cubicBezTo>
                    <a:cubicBezTo>
                      <a:pt x="6700" y="12168"/>
                      <a:pt x="10664" y="11792"/>
                      <a:pt x="10732" y="9741"/>
                    </a:cubicBezTo>
                    <a:cubicBezTo>
                      <a:pt x="10835" y="7691"/>
                      <a:pt x="8408" y="5572"/>
                      <a:pt x="6802" y="2769"/>
                    </a:cubicBezTo>
                    <a:cubicBezTo>
                      <a:pt x="5162" y="1"/>
                      <a:pt x="1539" y="1573"/>
                      <a:pt x="1" y="3487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3"/>
              <p:cNvSpPr/>
              <p:nvPr/>
            </p:nvSpPr>
            <p:spPr>
              <a:xfrm>
                <a:off x="3488783" y="1511723"/>
                <a:ext cx="146421" cy="118690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4356" extrusionOk="0">
                    <a:moveTo>
                      <a:pt x="4068" y="1"/>
                    </a:moveTo>
                    <a:cubicBezTo>
                      <a:pt x="2974" y="138"/>
                      <a:pt x="479" y="514"/>
                      <a:pt x="274" y="1607"/>
                    </a:cubicBezTo>
                    <a:cubicBezTo>
                      <a:pt x="1" y="2974"/>
                      <a:pt x="958" y="3726"/>
                      <a:pt x="1812" y="4170"/>
                    </a:cubicBezTo>
                    <a:cubicBezTo>
                      <a:pt x="2064" y="4292"/>
                      <a:pt x="2391" y="4356"/>
                      <a:pt x="2752" y="4356"/>
                    </a:cubicBezTo>
                    <a:cubicBezTo>
                      <a:pt x="3613" y="4356"/>
                      <a:pt x="4668" y="3988"/>
                      <a:pt x="5367" y="3145"/>
                    </a:cubicBezTo>
                    <a:cubicBezTo>
                      <a:pt x="5401" y="2120"/>
                      <a:pt x="4854" y="1095"/>
                      <a:pt x="40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3"/>
              <p:cNvSpPr/>
              <p:nvPr/>
            </p:nvSpPr>
            <p:spPr>
              <a:xfrm>
                <a:off x="3179333" y="1366687"/>
                <a:ext cx="293737" cy="280104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0280" extrusionOk="0">
                    <a:moveTo>
                      <a:pt x="4232" y="1"/>
                    </a:moveTo>
                    <a:cubicBezTo>
                      <a:pt x="2662" y="1"/>
                      <a:pt x="941" y="1043"/>
                      <a:pt x="1" y="2214"/>
                    </a:cubicBezTo>
                    <a:lnTo>
                      <a:pt x="343" y="4162"/>
                    </a:lnTo>
                    <a:cubicBezTo>
                      <a:pt x="343" y="4162"/>
                      <a:pt x="513" y="7580"/>
                      <a:pt x="3624" y="9254"/>
                    </a:cubicBezTo>
                    <a:cubicBezTo>
                      <a:pt x="4921" y="9946"/>
                      <a:pt x="6377" y="10279"/>
                      <a:pt x="7634" y="10279"/>
                    </a:cubicBezTo>
                    <a:cubicBezTo>
                      <a:pt x="9357" y="10279"/>
                      <a:pt x="10707" y="9654"/>
                      <a:pt x="10766" y="8468"/>
                    </a:cubicBezTo>
                    <a:cubicBezTo>
                      <a:pt x="10835" y="6418"/>
                      <a:pt x="8442" y="4299"/>
                      <a:pt x="6802" y="1496"/>
                    </a:cubicBezTo>
                    <a:cubicBezTo>
                      <a:pt x="6165" y="421"/>
                      <a:pt x="5229" y="1"/>
                      <a:pt x="4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3"/>
              <p:cNvSpPr/>
              <p:nvPr/>
            </p:nvSpPr>
            <p:spPr>
              <a:xfrm>
                <a:off x="3179333" y="1332001"/>
                <a:ext cx="293737" cy="331548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12168" fill="none" extrusionOk="0">
                    <a:moveTo>
                      <a:pt x="343" y="5435"/>
                    </a:moveTo>
                    <a:cubicBezTo>
                      <a:pt x="343" y="5435"/>
                      <a:pt x="513" y="8853"/>
                      <a:pt x="3624" y="10527"/>
                    </a:cubicBezTo>
                    <a:cubicBezTo>
                      <a:pt x="6699" y="12168"/>
                      <a:pt x="10664" y="11792"/>
                      <a:pt x="10766" y="9741"/>
                    </a:cubicBezTo>
                    <a:cubicBezTo>
                      <a:pt x="10835" y="7691"/>
                      <a:pt x="8442" y="5572"/>
                      <a:pt x="6802" y="2769"/>
                    </a:cubicBezTo>
                    <a:cubicBezTo>
                      <a:pt x="5162" y="1"/>
                      <a:pt x="1539" y="1573"/>
                      <a:pt x="1" y="3487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3"/>
              <p:cNvSpPr/>
              <p:nvPr/>
            </p:nvSpPr>
            <p:spPr>
              <a:xfrm>
                <a:off x="3326644" y="1511723"/>
                <a:ext cx="145499" cy="118690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4356" extrusionOk="0">
                    <a:moveTo>
                      <a:pt x="4034" y="1"/>
                    </a:moveTo>
                    <a:cubicBezTo>
                      <a:pt x="2974" y="138"/>
                      <a:pt x="445" y="514"/>
                      <a:pt x="240" y="1607"/>
                    </a:cubicBezTo>
                    <a:cubicBezTo>
                      <a:pt x="1" y="2974"/>
                      <a:pt x="924" y="3726"/>
                      <a:pt x="1812" y="4170"/>
                    </a:cubicBezTo>
                    <a:cubicBezTo>
                      <a:pt x="2064" y="4292"/>
                      <a:pt x="2391" y="4356"/>
                      <a:pt x="2751" y="4356"/>
                    </a:cubicBezTo>
                    <a:cubicBezTo>
                      <a:pt x="3610" y="4356"/>
                      <a:pt x="4658" y="3988"/>
                      <a:pt x="5332" y="3145"/>
                    </a:cubicBezTo>
                    <a:cubicBezTo>
                      <a:pt x="5367" y="2120"/>
                      <a:pt x="4820" y="1095"/>
                      <a:pt x="40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3"/>
              <p:cNvSpPr/>
              <p:nvPr/>
            </p:nvSpPr>
            <p:spPr>
              <a:xfrm>
                <a:off x="2532647" y="2501613"/>
                <a:ext cx="86210" cy="241222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8853" fill="none" extrusionOk="0">
                    <a:moveTo>
                      <a:pt x="1" y="1"/>
                    </a:moveTo>
                    <a:cubicBezTo>
                      <a:pt x="1" y="1"/>
                      <a:pt x="240" y="5298"/>
                      <a:pt x="3179" y="8852"/>
                    </a:cubicBezTo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3"/>
              <p:cNvSpPr/>
              <p:nvPr/>
            </p:nvSpPr>
            <p:spPr>
              <a:xfrm>
                <a:off x="2215796" y="3050098"/>
                <a:ext cx="87104" cy="10618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897" extrusionOk="0">
                    <a:moveTo>
                      <a:pt x="1607" y="1"/>
                    </a:moveTo>
                    <a:cubicBezTo>
                      <a:pt x="718" y="1"/>
                      <a:pt x="0" y="855"/>
                      <a:pt x="0" y="1949"/>
                    </a:cubicBezTo>
                    <a:cubicBezTo>
                      <a:pt x="0" y="3042"/>
                      <a:pt x="718" y="3897"/>
                      <a:pt x="1607" y="3897"/>
                    </a:cubicBezTo>
                    <a:cubicBezTo>
                      <a:pt x="2495" y="3897"/>
                      <a:pt x="3213" y="3008"/>
                      <a:pt x="3213" y="1949"/>
                    </a:cubicBezTo>
                    <a:cubicBezTo>
                      <a:pt x="3213" y="855"/>
                      <a:pt x="2495" y="1"/>
                      <a:pt x="16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3"/>
              <p:cNvSpPr/>
              <p:nvPr/>
            </p:nvSpPr>
            <p:spPr>
              <a:xfrm>
                <a:off x="2107387" y="3116227"/>
                <a:ext cx="87132" cy="106184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3897" fill="none" extrusionOk="0">
                    <a:moveTo>
                      <a:pt x="3213" y="1948"/>
                    </a:moveTo>
                    <a:cubicBezTo>
                      <a:pt x="3213" y="3008"/>
                      <a:pt x="2495" y="3896"/>
                      <a:pt x="1607" y="3896"/>
                    </a:cubicBezTo>
                    <a:cubicBezTo>
                      <a:pt x="718" y="3896"/>
                      <a:pt x="1" y="3042"/>
                      <a:pt x="1" y="1948"/>
                    </a:cubicBezTo>
                    <a:cubicBezTo>
                      <a:pt x="1" y="854"/>
                      <a:pt x="718" y="0"/>
                      <a:pt x="1607" y="0"/>
                    </a:cubicBezTo>
                    <a:cubicBezTo>
                      <a:pt x="2495" y="0"/>
                      <a:pt x="3213" y="854"/>
                      <a:pt x="3213" y="1948"/>
                    </a:cubicBezTo>
                    <a:close/>
                  </a:path>
                </a:pathLst>
              </a:custGeom>
              <a:noFill/>
              <a:ln w="11100" cap="rnd" cmpd="sng">
                <a:solidFill>
                  <a:srgbClr val="2632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7" name="Google Shape;367;p33"/>
            <p:cNvSpPr/>
            <p:nvPr/>
          </p:nvSpPr>
          <p:spPr>
            <a:xfrm rot="5400000">
              <a:off x="7642200" y="1687645"/>
              <a:ext cx="787200" cy="776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33"/>
          <p:cNvSpPr txBox="1">
            <a:spLocks noGrp="1"/>
          </p:cNvSpPr>
          <p:nvPr>
            <p:ph type="title"/>
          </p:nvPr>
        </p:nvSpPr>
        <p:spPr>
          <a:xfrm>
            <a:off x="2429822" y="1654950"/>
            <a:ext cx="5218253" cy="841200"/>
          </a:xfrm>
          <a:prstGeom prst="rect">
            <a:avLst/>
          </a:prstGeom>
        </p:spPr>
        <p:txBody>
          <a:bodyPr spcFirstLastPara="1" wrap="square" lIns="13715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Valor para la empresa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2"/>
          <p:cNvSpPr txBox="1">
            <a:spLocks noGrp="1"/>
          </p:cNvSpPr>
          <p:nvPr>
            <p:ph type="title"/>
          </p:nvPr>
        </p:nvSpPr>
        <p:spPr>
          <a:xfrm>
            <a:off x="717750" y="188079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accent6">
                    <a:lumMod val="50000"/>
                  </a:schemeClr>
                </a:solidFill>
              </a:rPr>
              <a:t>Valor de la empresa</a:t>
            </a:r>
            <a:endParaRPr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9" name="Google Shape;829;p42"/>
          <p:cNvSpPr txBox="1">
            <a:spLocks noGrp="1"/>
          </p:cNvSpPr>
          <p:nvPr>
            <p:ph type="subTitle" idx="1"/>
          </p:nvPr>
        </p:nvSpPr>
        <p:spPr>
          <a:xfrm>
            <a:off x="818201" y="2052636"/>
            <a:ext cx="2439149" cy="1908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Es algo valorable, se puede poner más capital en la empresa porque genera más confianza. </a:t>
            </a:r>
            <a:endParaRPr sz="2000" dirty="0"/>
          </a:p>
        </p:txBody>
      </p:sp>
      <p:sp>
        <p:nvSpPr>
          <p:cNvPr id="830" name="Google Shape;830;p42"/>
          <p:cNvSpPr/>
          <p:nvPr/>
        </p:nvSpPr>
        <p:spPr>
          <a:xfrm rot="5400000">
            <a:off x="1581451" y="1093170"/>
            <a:ext cx="787200" cy="7764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42"/>
          <p:cNvSpPr/>
          <p:nvPr/>
        </p:nvSpPr>
        <p:spPr>
          <a:xfrm rot="5400000">
            <a:off x="7164010" y="1093170"/>
            <a:ext cx="787200" cy="7764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42"/>
          <p:cNvGrpSpPr/>
          <p:nvPr/>
        </p:nvGrpSpPr>
        <p:grpSpPr>
          <a:xfrm>
            <a:off x="1763499" y="1270277"/>
            <a:ext cx="423106" cy="422186"/>
            <a:chOff x="3541011" y="1508594"/>
            <a:chExt cx="350166" cy="349434"/>
          </a:xfrm>
        </p:grpSpPr>
        <p:sp>
          <p:nvSpPr>
            <p:cNvPr id="833" name="Google Shape;833;p42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2"/>
          <p:cNvGrpSpPr/>
          <p:nvPr/>
        </p:nvGrpSpPr>
        <p:grpSpPr>
          <a:xfrm>
            <a:off x="7395955" y="1282371"/>
            <a:ext cx="323309" cy="397999"/>
            <a:chOff x="3584201" y="4294996"/>
            <a:chExt cx="267574" cy="329415"/>
          </a:xfrm>
        </p:grpSpPr>
        <p:sp>
          <p:nvSpPr>
            <p:cNvPr id="847" name="Google Shape;847;p42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829;p42">
            <a:extLst>
              <a:ext uri="{FF2B5EF4-FFF2-40B4-BE49-F238E27FC236}">
                <a16:creationId xmlns:a16="http://schemas.microsoft.com/office/drawing/2014/main" id="{4D34F905-ECF1-4643-8CD5-F335EE536C46}"/>
              </a:ext>
            </a:extLst>
          </p:cNvPr>
          <p:cNvSpPr txBox="1">
            <a:spLocks/>
          </p:cNvSpPr>
          <p:nvPr/>
        </p:nvSpPr>
        <p:spPr>
          <a:xfrm>
            <a:off x="6337574" y="2026777"/>
            <a:ext cx="2439149" cy="190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s-CO" sz="2000" dirty="0"/>
              <a:t>Es un activo, se grava en las mismas reglas que otros activos intangibles.</a:t>
            </a:r>
          </a:p>
        </p:txBody>
      </p:sp>
      <p:pic>
        <p:nvPicPr>
          <p:cNvPr id="8194" name="Picture 2" descr="Software Administración de Activos Fijos | GIITIC">
            <a:extLst>
              <a:ext uri="{FF2B5EF4-FFF2-40B4-BE49-F238E27FC236}">
                <a16:creationId xmlns:a16="http://schemas.microsoft.com/office/drawing/2014/main" id="{F62BAE70-6662-4059-9C6E-E9E865B4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50" y="1474929"/>
            <a:ext cx="3097796" cy="23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>
            <a:spLocks noGrp="1"/>
          </p:cNvSpPr>
          <p:nvPr>
            <p:ph type="title" idx="4"/>
          </p:nvPr>
        </p:nvSpPr>
        <p:spPr>
          <a:xfrm>
            <a:off x="717750" y="257747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accent6">
                    <a:lumMod val="50000"/>
                  </a:schemeClr>
                </a:solidFill>
              </a:rPr>
              <a:t>Goodwill en Colombia</a:t>
            </a:r>
            <a:endParaRPr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8" name="Google Shape;378;p34"/>
          <p:cNvSpPr txBox="1">
            <a:spLocks noGrp="1"/>
          </p:cNvSpPr>
          <p:nvPr>
            <p:ph type="subTitle" idx="1"/>
          </p:nvPr>
        </p:nvSpPr>
        <p:spPr>
          <a:xfrm>
            <a:off x="158261" y="2013437"/>
            <a:ext cx="2512675" cy="1864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 Dentro de las primeras cinco empresas del ‘top’ 30, cuatro son antioqueñas.</a:t>
            </a:r>
            <a:endParaRPr sz="2000" dirty="0"/>
          </a:p>
        </p:txBody>
      </p:sp>
      <p:sp>
        <p:nvSpPr>
          <p:cNvPr id="379" name="Google Shape;379;p34"/>
          <p:cNvSpPr txBox="1">
            <a:spLocks noGrp="1"/>
          </p:cNvSpPr>
          <p:nvPr>
            <p:ph type="subTitle" idx="5"/>
          </p:nvPr>
        </p:nvSpPr>
        <p:spPr>
          <a:xfrm>
            <a:off x="3182815" y="2032199"/>
            <a:ext cx="2512675" cy="1864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 En el ‘top’ 5 de la clasificación, dos compañías corresponden a entidades públicas.</a:t>
            </a:r>
            <a:endParaRPr sz="2000" dirty="0"/>
          </a:p>
        </p:txBody>
      </p:sp>
      <p:sp>
        <p:nvSpPr>
          <p:cNvPr id="380" name="Google Shape;380;p34"/>
          <p:cNvSpPr txBox="1">
            <a:spLocks noGrp="1"/>
          </p:cNvSpPr>
          <p:nvPr>
            <p:ph type="subTitle" idx="6"/>
          </p:nvPr>
        </p:nvSpPr>
        <p:spPr>
          <a:xfrm>
            <a:off x="6207369" y="2032199"/>
            <a:ext cx="2512675" cy="1864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 El 20% de las empresas que se encuentran en el listado de las 30 tiene ingresos anuales menores a 1 billón de pesos.</a:t>
            </a:r>
            <a:endParaRPr sz="2000" dirty="0"/>
          </a:p>
        </p:txBody>
      </p:sp>
      <p:sp>
        <p:nvSpPr>
          <p:cNvPr id="381" name="Google Shape;381;p34"/>
          <p:cNvSpPr/>
          <p:nvPr/>
        </p:nvSpPr>
        <p:spPr>
          <a:xfrm rot="5400000">
            <a:off x="1081117" y="1049141"/>
            <a:ext cx="787200" cy="7764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4"/>
          <p:cNvSpPr/>
          <p:nvPr/>
        </p:nvSpPr>
        <p:spPr>
          <a:xfrm rot="5400000">
            <a:off x="4036523" y="1067903"/>
            <a:ext cx="787200" cy="7764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4"/>
          <p:cNvSpPr/>
          <p:nvPr/>
        </p:nvSpPr>
        <p:spPr>
          <a:xfrm rot="5400000">
            <a:off x="6989529" y="1067903"/>
            <a:ext cx="787200" cy="7764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34"/>
          <p:cNvGrpSpPr/>
          <p:nvPr/>
        </p:nvGrpSpPr>
        <p:grpSpPr>
          <a:xfrm>
            <a:off x="1316609" y="1226238"/>
            <a:ext cx="316217" cy="422206"/>
            <a:chOff x="903530" y="3806125"/>
            <a:chExt cx="264550" cy="353222"/>
          </a:xfrm>
        </p:grpSpPr>
        <p:sp>
          <p:nvSpPr>
            <p:cNvPr id="385" name="Google Shape;385;p34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34"/>
          <p:cNvGrpSpPr/>
          <p:nvPr/>
        </p:nvGrpSpPr>
        <p:grpSpPr>
          <a:xfrm>
            <a:off x="7174566" y="1245515"/>
            <a:ext cx="417148" cy="421190"/>
            <a:chOff x="850092" y="3352934"/>
            <a:chExt cx="369517" cy="375660"/>
          </a:xfrm>
        </p:grpSpPr>
        <p:sp>
          <p:nvSpPr>
            <p:cNvPr id="390" name="Google Shape;390;p34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4"/>
          <p:cNvSpPr/>
          <p:nvPr/>
        </p:nvSpPr>
        <p:spPr>
          <a:xfrm>
            <a:off x="4219527" y="1245505"/>
            <a:ext cx="421193" cy="421196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717750" y="6695"/>
            <a:ext cx="7708500" cy="1272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i="1" dirty="0">
                <a:solidFill>
                  <a:schemeClr val="accent6">
                    <a:lumMod val="50000"/>
                  </a:schemeClr>
                </a:solidFill>
              </a:rPr>
              <a:t>Empresas colombianas que registran el mejor '</a:t>
            </a:r>
            <a:r>
              <a:rPr lang="es-CO" sz="3200" b="1" i="1" dirty="0" err="1">
                <a:solidFill>
                  <a:schemeClr val="accent6">
                    <a:lumMod val="50000"/>
                  </a:schemeClr>
                </a:solidFill>
              </a:rPr>
              <a:t>goodwill</a:t>
            </a:r>
            <a:r>
              <a:rPr lang="es-CO" sz="3200" b="1" i="1" dirty="0">
                <a:solidFill>
                  <a:schemeClr val="accent6">
                    <a:lumMod val="50000"/>
                  </a:schemeClr>
                </a:solidFill>
              </a:rPr>
              <a:t>'</a:t>
            </a:r>
            <a:endParaRPr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1841071" y="1537098"/>
            <a:ext cx="130259" cy="2560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1</a:t>
            </a:r>
          </a:p>
        </p:txBody>
      </p:sp>
      <p:sp>
        <p:nvSpPr>
          <p:cNvPr id="300" name="Google Shape;300;p32"/>
          <p:cNvSpPr/>
          <p:nvPr/>
        </p:nvSpPr>
        <p:spPr>
          <a:xfrm>
            <a:off x="7215313" y="1534171"/>
            <a:ext cx="218073" cy="2619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3</a:t>
            </a:r>
          </a:p>
        </p:txBody>
      </p:sp>
      <p:sp>
        <p:nvSpPr>
          <p:cNvPr id="301" name="Google Shape;301;p32"/>
          <p:cNvSpPr/>
          <p:nvPr/>
        </p:nvSpPr>
        <p:spPr>
          <a:xfrm>
            <a:off x="5839138" y="3371573"/>
            <a:ext cx="218073" cy="2619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5</a:t>
            </a:r>
          </a:p>
        </p:txBody>
      </p:sp>
      <p:sp>
        <p:nvSpPr>
          <p:cNvPr id="302" name="Google Shape;302;p32"/>
          <p:cNvSpPr/>
          <p:nvPr/>
        </p:nvSpPr>
        <p:spPr>
          <a:xfrm>
            <a:off x="4461866" y="1534171"/>
            <a:ext cx="220269" cy="2619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2</a:t>
            </a:r>
          </a:p>
        </p:txBody>
      </p:sp>
      <p:sp>
        <p:nvSpPr>
          <p:cNvPr id="303" name="Google Shape;303;p32"/>
          <p:cNvSpPr/>
          <p:nvPr/>
        </p:nvSpPr>
        <p:spPr>
          <a:xfrm>
            <a:off x="3070506" y="3374500"/>
            <a:ext cx="250638" cy="2560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4</a:t>
            </a:r>
          </a:p>
        </p:txBody>
      </p:sp>
      <p:pic>
        <p:nvPicPr>
          <p:cNvPr id="9218" name="Picture 2" descr="CREPES &amp; WAFFLES - Parque La Colina">
            <a:extLst>
              <a:ext uri="{FF2B5EF4-FFF2-40B4-BE49-F238E27FC236}">
                <a16:creationId xmlns:a16="http://schemas.microsoft.com/office/drawing/2014/main" id="{E8530F1B-1B2B-4EFD-A85E-1D7D013F1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t="8868" r="11018" b="12270"/>
          <a:stretch/>
        </p:blipFill>
        <p:spPr bwMode="auto">
          <a:xfrm>
            <a:off x="1185179" y="1881994"/>
            <a:ext cx="1480672" cy="148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rturo Calle by ca.ands-943 on emaze">
            <a:extLst>
              <a:ext uri="{FF2B5EF4-FFF2-40B4-BE49-F238E27FC236}">
                <a16:creationId xmlns:a16="http://schemas.microsoft.com/office/drawing/2014/main" id="{01EF20E2-39C8-413F-A6D3-6C128741D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24912" r="6801" b="24526"/>
          <a:stretch/>
        </p:blipFill>
        <p:spPr bwMode="auto">
          <a:xfrm>
            <a:off x="3387481" y="1959303"/>
            <a:ext cx="2369038" cy="13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ONU Libres e Iguales | Pepsico">
            <a:extLst>
              <a:ext uri="{FF2B5EF4-FFF2-40B4-BE49-F238E27FC236}">
                <a16:creationId xmlns:a16="http://schemas.microsoft.com/office/drawing/2014/main" id="{7E68F309-2B18-4229-B1B4-B6DC4BD5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41" y="1987426"/>
            <a:ext cx="3321144" cy="9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Alquería, a la vanguardia de la transformación social - Revista PyM">
            <a:extLst>
              <a:ext uri="{FF2B5EF4-FFF2-40B4-BE49-F238E27FC236}">
                <a16:creationId xmlns:a16="http://schemas.microsoft.com/office/drawing/2014/main" id="{30376CDC-5CBA-4763-8993-EDB25B30C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2" t="18003" r="10399" b="18753"/>
          <a:stretch/>
        </p:blipFill>
        <p:spPr bwMode="auto">
          <a:xfrm>
            <a:off x="1177393" y="3786884"/>
            <a:ext cx="2976916" cy="11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comendaciones COVID-19">
            <a:extLst>
              <a:ext uri="{FF2B5EF4-FFF2-40B4-BE49-F238E27FC236}">
                <a16:creationId xmlns:a16="http://schemas.microsoft.com/office/drawing/2014/main" id="{EA6FAAE6-FBD3-40E1-9A47-1A8A588EF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23600" r="9423" b="28336"/>
          <a:stretch/>
        </p:blipFill>
        <p:spPr bwMode="auto">
          <a:xfrm>
            <a:off x="4682135" y="3854855"/>
            <a:ext cx="3006141" cy="9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0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720000" y="363016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 dirty="0">
                <a:solidFill>
                  <a:schemeClr val="accent6">
                    <a:lumMod val="5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¿Qué es el Goodwill?</a:t>
            </a:r>
            <a:endParaRPr sz="3200" b="1" i="1" dirty="0">
              <a:solidFill>
                <a:schemeClr val="accent6">
                  <a:lumMod val="50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3" name="Google Shape;283;p31"/>
          <p:cNvSpPr txBox="1">
            <a:spLocks noGrp="1"/>
          </p:cNvSpPr>
          <p:nvPr>
            <p:ph type="body" idx="1"/>
          </p:nvPr>
        </p:nvSpPr>
        <p:spPr>
          <a:xfrm>
            <a:off x="193558" y="1008699"/>
            <a:ext cx="5184687" cy="33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O" sz="1600" dirty="0"/>
              <a:t>Es un activo intangible que refleja las conexiones de un negocio de atención al cliente, la reputación y otros factores similares.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O" sz="1600" dirty="0"/>
              <a:t>Muestra el valor de la reputación de una empresa, que puede afectar a la situación en el mercado de la misma, tanto positiva como negativamente.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O" sz="1600" dirty="0"/>
              <a:t> Éste es un activo fijo, un elemento de la empresa con valor prolongado, no destinado por lo general a la venta.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CO" sz="1600" dirty="0"/>
              <a:t>El </a:t>
            </a:r>
            <a:r>
              <a:rPr lang="es-CO" sz="1600" dirty="0" err="1"/>
              <a:t>Goodwill</a:t>
            </a:r>
            <a:r>
              <a:rPr lang="es-CO" sz="1600" dirty="0"/>
              <a:t> puede ser caracterizado como algo que puede generar beneficios futuros de la empresa.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600" dirty="0"/>
          </a:p>
        </p:txBody>
      </p:sp>
      <p:pic>
        <p:nvPicPr>
          <p:cNvPr id="1026" name="Picture 2" descr="Investigación De Mercados, Diagramas, Icono De Ojo, Ilustración ...">
            <a:extLst>
              <a:ext uri="{FF2B5EF4-FFF2-40B4-BE49-F238E27FC236}">
                <a16:creationId xmlns:a16="http://schemas.microsoft.com/office/drawing/2014/main" id="{3C96B8C7-088E-4A07-89A1-DEC96BED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80" y="1533832"/>
            <a:ext cx="3446562" cy="258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717750" y="334594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 dirty="0">
                <a:solidFill>
                  <a:schemeClr val="accent6">
                    <a:lumMod val="50000"/>
                  </a:schemeClr>
                </a:solidFill>
              </a:rPr>
              <a:t>Valoración como Activo Neto</a:t>
            </a:r>
            <a:endParaRPr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9" name="Google Shape;289;p32"/>
          <p:cNvSpPr txBox="1">
            <a:spLocks noGrp="1"/>
          </p:cNvSpPr>
          <p:nvPr>
            <p:ph type="title" idx="2"/>
          </p:nvPr>
        </p:nvSpPr>
        <p:spPr>
          <a:xfrm>
            <a:off x="3387481" y="2033541"/>
            <a:ext cx="2369038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Método EUC simple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2"/>
          <p:cNvSpPr txBox="1">
            <a:spLocks noGrp="1"/>
          </p:cNvSpPr>
          <p:nvPr>
            <p:ph type="title" idx="3"/>
          </p:nvPr>
        </p:nvSpPr>
        <p:spPr>
          <a:xfrm>
            <a:off x="2093925" y="3876942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Método indirecto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2"/>
          <p:cNvSpPr txBox="1">
            <a:spLocks noGrp="1"/>
          </p:cNvSpPr>
          <p:nvPr>
            <p:ph type="title" idx="5"/>
          </p:nvPr>
        </p:nvSpPr>
        <p:spPr>
          <a:xfrm>
            <a:off x="717750" y="2047667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latin typeface="Montserrat"/>
                <a:ea typeface="Montserrat"/>
                <a:cs typeface="Montserrat"/>
                <a:sym typeface="Montserrat"/>
              </a:rPr>
              <a:t>Valoración clásica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p32"/>
          <p:cNvSpPr txBox="1">
            <a:spLocks noGrp="1"/>
          </p:cNvSpPr>
          <p:nvPr>
            <p:ph type="title" idx="7"/>
          </p:nvPr>
        </p:nvSpPr>
        <p:spPr>
          <a:xfrm>
            <a:off x="6222450" y="2047667"/>
            <a:ext cx="22038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Método EUC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9"/>
          </p:nvPr>
        </p:nvSpPr>
        <p:spPr>
          <a:xfrm>
            <a:off x="4763655" y="3876942"/>
            <a:ext cx="2369038" cy="2619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Resultados Anuales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1841071" y="1537098"/>
            <a:ext cx="130259" cy="2560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1</a:t>
            </a:r>
          </a:p>
        </p:txBody>
      </p:sp>
      <p:sp>
        <p:nvSpPr>
          <p:cNvPr id="300" name="Google Shape;300;p32"/>
          <p:cNvSpPr/>
          <p:nvPr/>
        </p:nvSpPr>
        <p:spPr>
          <a:xfrm>
            <a:off x="7215313" y="1534171"/>
            <a:ext cx="218073" cy="2619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3</a:t>
            </a:r>
          </a:p>
        </p:txBody>
      </p:sp>
      <p:sp>
        <p:nvSpPr>
          <p:cNvPr id="301" name="Google Shape;301;p32"/>
          <p:cNvSpPr/>
          <p:nvPr/>
        </p:nvSpPr>
        <p:spPr>
          <a:xfrm>
            <a:off x="5839138" y="3371573"/>
            <a:ext cx="218073" cy="2619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5</a:t>
            </a:r>
          </a:p>
        </p:txBody>
      </p:sp>
      <p:sp>
        <p:nvSpPr>
          <p:cNvPr id="302" name="Google Shape;302;p32"/>
          <p:cNvSpPr/>
          <p:nvPr/>
        </p:nvSpPr>
        <p:spPr>
          <a:xfrm>
            <a:off x="4461866" y="1534171"/>
            <a:ext cx="220269" cy="26193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2</a:t>
            </a:r>
          </a:p>
        </p:txBody>
      </p:sp>
      <p:sp>
        <p:nvSpPr>
          <p:cNvPr id="303" name="Google Shape;303;p32"/>
          <p:cNvSpPr/>
          <p:nvPr/>
        </p:nvSpPr>
        <p:spPr>
          <a:xfrm>
            <a:off x="3070506" y="3374500"/>
            <a:ext cx="250638" cy="25608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900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8"/>
          <p:cNvSpPr txBox="1">
            <a:spLocks noGrp="1"/>
          </p:cNvSpPr>
          <p:nvPr>
            <p:ph type="body" idx="1"/>
          </p:nvPr>
        </p:nvSpPr>
        <p:spPr>
          <a:xfrm>
            <a:off x="5003321" y="2268645"/>
            <a:ext cx="4002656" cy="2536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A = valor del Activo neto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n = coeficiente comprendido entre 1,5 y 3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F = facturación; B = beneficio neto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z = porcentaje de la cifra de ventas</a:t>
            </a:r>
            <a:endParaRPr sz="2000" dirty="0"/>
          </a:p>
        </p:txBody>
      </p:sp>
      <p:sp>
        <p:nvSpPr>
          <p:cNvPr id="697" name="Google Shape;697;p38"/>
          <p:cNvSpPr txBox="1">
            <a:spLocks noGrp="1"/>
          </p:cNvSpPr>
          <p:nvPr>
            <p:ph type="title"/>
          </p:nvPr>
        </p:nvSpPr>
        <p:spPr>
          <a:xfrm>
            <a:off x="1518250" y="1962872"/>
            <a:ext cx="2837370" cy="17338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tx1"/>
                </a:solidFill>
              </a:rPr>
              <a:t>Método de Valoración clásico</a:t>
            </a:r>
            <a:endParaRPr sz="3600" b="1" i="1" dirty="0">
              <a:solidFill>
                <a:schemeClr val="tx1"/>
              </a:solidFill>
            </a:endParaRPr>
          </a:p>
        </p:txBody>
      </p:sp>
      <p:sp>
        <p:nvSpPr>
          <p:cNvPr id="5" name="Google Shape;695;p38">
            <a:extLst>
              <a:ext uri="{FF2B5EF4-FFF2-40B4-BE49-F238E27FC236}">
                <a16:creationId xmlns:a16="http://schemas.microsoft.com/office/drawing/2014/main" id="{97E821C1-9068-400F-BF2B-A94A3008951A}"/>
              </a:ext>
            </a:extLst>
          </p:cNvPr>
          <p:cNvSpPr txBox="1">
            <a:spLocks/>
          </p:cNvSpPr>
          <p:nvPr/>
        </p:nvSpPr>
        <p:spPr>
          <a:xfrm>
            <a:off x="4788382" y="505702"/>
            <a:ext cx="4002657" cy="1552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pl-PL" sz="2400" i="1" dirty="0"/>
              <a:t>V = A + (n x B) para empresas industriales, ó</a:t>
            </a:r>
          </a:p>
          <a:p>
            <a:pPr marL="0" indent="0" algn="ctr">
              <a:buFont typeface="Montserrat"/>
              <a:buNone/>
            </a:pPr>
            <a:r>
              <a:rPr lang="pl-PL" sz="2400" i="1" dirty="0"/>
              <a:t>V = A + (z x F) para el comercio minorista.</a:t>
            </a:r>
            <a:endParaRPr lang="en-US" sz="2400" i="1" dirty="0"/>
          </a:p>
        </p:txBody>
      </p:sp>
      <p:pic>
        <p:nvPicPr>
          <p:cNvPr id="2050" name="Picture 2" descr="Industria, Empresa y Mercado: No puedes tener uno sin los otros ...">
            <a:extLst>
              <a:ext uri="{FF2B5EF4-FFF2-40B4-BE49-F238E27FC236}">
                <a16:creationId xmlns:a16="http://schemas.microsoft.com/office/drawing/2014/main" id="{EDF28873-CC5A-48FD-9011-C71D29D4B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11" y="2921020"/>
            <a:ext cx="23336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uterworld - Qué es la industria 4.0 en pocas palabras">
            <a:extLst>
              <a:ext uri="{FF2B5EF4-FFF2-40B4-BE49-F238E27FC236}">
                <a16:creationId xmlns:a16="http://schemas.microsoft.com/office/drawing/2014/main" id="{D47D059A-AF11-4C36-B564-611AF1371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50" y="0"/>
            <a:ext cx="27146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title"/>
          </p:nvPr>
        </p:nvSpPr>
        <p:spPr>
          <a:xfrm>
            <a:off x="713225" y="317471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accent6">
                    <a:lumMod val="50000"/>
                  </a:schemeClr>
                </a:solidFill>
              </a:rPr>
              <a:t>Método EUC simplificado</a:t>
            </a:r>
            <a:endParaRPr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Google Shape;695;p38">
            <a:extLst>
              <a:ext uri="{FF2B5EF4-FFF2-40B4-BE49-F238E27FC236}">
                <a16:creationId xmlns:a16="http://schemas.microsoft.com/office/drawing/2014/main" id="{9FF60463-244D-4E72-AE90-813CC090F6B6}"/>
              </a:ext>
            </a:extLst>
          </p:cNvPr>
          <p:cNvSpPr txBox="1">
            <a:spLocks/>
          </p:cNvSpPr>
          <p:nvPr/>
        </p:nvSpPr>
        <p:spPr>
          <a:xfrm>
            <a:off x="5141343" y="1111283"/>
            <a:ext cx="3824197" cy="273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Font typeface="Montserrat"/>
              <a:buNone/>
            </a:pPr>
            <a:r>
              <a:rPr lang="es-CO" sz="2000" dirty="0"/>
              <a:t>A = activo neto corregido.</a:t>
            </a:r>
          </a:p>
          <a:p>
            <a:pPr marL="0" indent="0" algn="just">
              <a:buFont typeface="Montserrat"/>
              <a:buNone/>
            </a:pPr>
            <a:r>
              <a:rPr lang="es-CO" sz="2000" dirty="0"/>
              <a:t>an = valor actual, a un tipo t, de n anualidades unitarias, con n entre 5 y 8 años</a:t>
            </a:r>
          </a:p>
          <a:p>
            <a:pPr marL="0" indent="0" algn="just">
              <a:buFont typeface="Montserrat"/>
              <a:buNone/>
            </a:pPr>
            <a:r>
              <a:rPr lang="es-CO" sz="2000" dirty="0"/>
              <a:t>B = beneficio neto del último año o del previsto para el año próximo.</a:t>
            </a:r>
          </a:p>
          <a:p>
            <a:pPr marL="0" indent="0" algn="just">
              <a:buFont typeface="Montserrat"/>
              <a:buNone/>
            </a:pPr>
            <a:r>
              <a:rPr lang="es-CO" sz="2000" dirty="0"/>
              <a:t>iA = rentabilidad de una inversión alternativa</a:t>
            </a:r>
          </a:p>
        </p:txBody>
      </p:sp>
      <p:sp>
        <p:nvSpPr>
          <p:cNvPr id="5" name="Google Shape;695;p38">
            <a:extLst>
              <a:ext uri="{FF2B5EF4-FFF2-40B4-BE49-F238E27FC236}">
                <a16:creationId xmlns:a16="http://schemas.microsoft.com/office/drawing/2014/main" id="{8D1D5983-BFC0-45A3-A5FA-A32A2D33C9D6}"/>
              </a:ext>
            </a:extLst>
          </p:cNvPr>
          <p:cNvSpPr txBox="1">
            <a:spLocks/>
          </p:cNvSpPr>
          <p:nvPr/>
        </p:nvSpPr>
        <p:spPr>
          <a:xfrm>
            <a:off x="1138686" y="1199964"/>
            <a:ext cx="4002657" cy="6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pt-BR" sz="2400" i="1" dirty="0"/>
              <a:t>V = A + an (B - iA)</a:t>
            </a:r>
            <a:endParaRPr lang="en-US" sz="2400" i="1" dirty="0"/>
          </a:p>
        </p:txBody>
      </p:sp>
      <p:pic>
        <p:nvPicPr>
          <p:cNvPr id="3074" name="Picture 2" descr="Industria 4.0: Transformación digital de la industria en Cantabria ...">
            <a:extLst>
              <a:ext uri="{FF2B5EF4-FFF2-40B4-BE49-F238E27FC236}">
                <a16:creationId xmlns:a16="http://schemas.microsoft.com/office/drawing/2014/main" id="{503F3CCF-CBCE-49D8-B22C-790DE5BB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9" y="2240089"/>
            <a:ext cx="4962884" cy="192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8"/>
          <p:cNvSpPr txBox="1">
            <a:spLocks noGrp="1"/>
          </p:cNvSpPr>
          <p:nvPr>
            <p:ph type="body" idx="1"/>
          </p:nvPr>
        </p:nvSpPr>
        <p:spPr>
          <a:xfrm>
            <a:off x="5003321" y="1809751"/>
            <a:ext cx="4002656" cy="2995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A = activo neto corregido.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a = valor actual, a un tipo t, de n anualidades unitarias,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con n entre 5 y 8 años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B = beneficio neto del último año o del previsto para el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año próximo.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i = rentabilidad de una inversión alternativa</a:t>
            </a:r>
            <a:endParaRPr sz="2000" dirty="0"/>
          </a:p>
        </p:txBody>
      </p:sp>
      <p:sp>
        <p:nvSpPr>
          <p:cNvPr id="697" name="Google Shape;697;p38"/>
          <p:cNvSpPr txBox="1">
            <a:spLocks noGrp="1"/>
          </p:cNvSpPr>
          <p:nvPr>
            <p:ph type="title"/>
          </p:nvPr>
        </p:nvSpPr>
        <p:spPr>
          <a:xfrm>
            <a:off x="1518250" y="1962872"/>
            <a:ext cx="2837370" cy="17338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tx1"/>
                </a:solidFill>
              </a:rPr>
              <a:t>Método de la EUC</a:t>
            </a:r>
            <a:endParaRPr sz="3600" b="1" i="1" dirty="0">
              <a:solidFill>
                <a:schemeClr val="tx1"/>
              </a:solidFill>
            </a:endParaRPr>
          </a:p>
        </p:txBody>
      </p:sp>
      <p:sp>
        <p:nvSpPr>
          <p:cNvPr id="5" name="Google Shape;695;p38">
            <a:extLst>
              <a:ext uri="{FF2B5EF4-FFF2-40B4-BE49-F238E27FC236}">
                <a16:creationId xmlns:a16="http://schemas.microsoft.com/office/drawing/2014/main" id="{97E821C1-9068-400F-BF2B-A94A3008951A}"/>
              </a:ext>
            </a:extLst>
          </p:cNvPr>
          <p:cNvSpPr txBox="1">
            <a:spLocks/>
          </p:cNvSpPr>
          <p:nvPr/>
        </p:nvSpPr>
        <p:spPr>
          <a:xfrm>
            <a:off x="4786938" y="576040"/>
            <a:ext cx="4219039" cy="95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en-US" sz="2400" i="1" dirty="0"/>
              <a:t>V = [A + (an x B)] / (1 + </a:t>
            </a:r>
            <a:r>
              <a:rPr lang="en-US" sz="2400" i="1" dirty="0" err="1"/>
              <a:t>i</a:t>
            </a:r>
            <a:r>
              <a:rPr lang="en-US" sz="2400" i="1" dirty="0"/>
              <a:t> an)</a:t>
            </a:r>
            <a:r>
              <a:rPr lang="pl-PL" sz="2400" i="1" dirty="0"/>
              <a:t>.</a:t>
            </a:r>
            <a:endParaRPr lang="en-US" sz="2400" i="1" dirty="0"/>
          </a:p>
        </p:txBody>
      </p:sp>
      <p:pic>
        <p:nvPicPr>
          <p:cNvPr id="7170" name="Picture 2" descr="Fábrica La Industria - Imagen gratis en Pixabay">
            <a:extLst>
              <a:ext uri="{FF2B5EF4-FFF2-40B4-BE49-F238E27FC236}">
                <a16:creationId xmlns:a16="http://schemas.microsoft.com/office/drawing/2014/main" id="{0B5DB7EC-6521-4852-9B55-C2F3CD4FD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9622"/>
            <a:ext cx="4355621" cy="17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dustria - Iconos gratis de industria">
            <a:extLst>
              <a:ext uri="{FF2B5EF4-FFF2-40B4-BE49-F238E27FC236}">
                <a16:creationId xmlns:a16="http://schemas.microsoft.com/office/drawing/2014/main" id="{382732EB-5E28-4169-85F8-051AAE72E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" y="0"/>
            <a:ext cx="2338754" cy="23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79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title"/>
          </p:nvPr>
        </p:nvSpPr>
        <p:spPr>
          <a:xfrm>
            <a:off x="713225" y="317471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accent6">
                    <a:lumMod val="50000"/>
                  </a:schemeClr>
                </a:solidFill>
              </a:rPr>
              <a:t>Método indirecto</a:t>
            </a:r>
            <a:endParaRPr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Google Shape;695;p38">
            <a:extLst>
              <a:ext uri="{FF2B5EF4-FFF2-40B4-BE49-F238E27FC236}">
                <a16:creationId xmlns:a16="http://schemas.microsoft.com/office/drawing/2014/main" id="{9FF60463-244D-4E72-AE90-813CC090F6B6}"/>
              </a:ext>
            </a:extLst>
          </p:cNvPr>
          <p:cNvSpPr txBox="1">
            <a:spLocks/>
          </p:cNvSpPr>
          <p:nvPr/>
        </p:nvSpPr>
        <p:spPr>
          <a:xfrm>
            <a:off x="5141343" y="1111283"/>
            <a:ext cx="3824197" cy="192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Font typeface="Montserrat"/>
              <a:buNone/>
            </a:pPr>
            <a:r>
              <a:rPr lang="es-CO" sz="2000" dirty="0"/>
              <a:t>La tasa i que se utiliza suele ser el tipo de interés de los títulos de renta fija del Estado a largo plazo. B es muchas veces el beneficio medio de los últimos 5 años.</a:t>
            </a:r>
          </a:p>
        </p:txBody>
      </p:sp>
      <p:sp>
        <p:nvSpPr>
          <p:cNvPr id="5" name="Google Shape;695;p38">
            <a:extLst>
              <a:ext uri="{FF2B5EF4-FFF2-40B4-BE49-F238E27FC236}">
                <a16:creationId xmlns:a16="http://schemas.microsoft.com/office/drawing/2014/main" id="{8D1D5983-BFC0-45A3-A5FA-A32A2D33C9D6}"/>
              </a:ext>
            </a:extLst>
          </p:cNvPr>
          <p:cNvSpPr txBox="1">
            <a:spLocks/>
          </p:cNvSpPr>
          <p:nvPr/>
        </p:nvSpPr>
        <p:spPr>
          <a:xfrm>
            <a:off x="1138686" y="1199964"/>
            <a:ext cx="4002657" cy="6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pt-BR" sz="2400" i="1" dirty="0"/>
              <a:t>V = (A + B/i) / 2 </a:t>
            </a:r>
            <a:endParaRPr lang="en-US" sz="2400" i="1" dirty="0"/>
          </a:p>
        </p:txBody>
      </p:sp>
      <p:pic>
        <p:nvPicPr>
          <p:cNvPr id="6146" name="Picture 2" descr="Fábrica - Iconos gratis de industria">
            <a:extLst>
              <a:ext uri="{FF2B5EF4-FFF2-40B4-BE49-F238E27FC236}">
                <a16:creationId xmlns:a16="http://schemas.microsoft.com/office/drawing/2014/main" id="{6994054F-884D-46DC-AD43-CCBF46A91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6" y="3026963"/>
            <a:ext cx="2016369" cy="201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mercio Electrónico | Mantareys S. A.">
            <a:extLst>
              <a:ext uri="{FF2B5EF4-FFF2-40B4-BE49-F238E27FC236}">
                <a16:creationId xmlns:a16="http://schemas.microsoft.com/office/drawing/2014/main" id="{3F8F0CB6-6A6E-445D-A5EE-AAB2362FB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1" y="1841076"/>
            <a:ext cx="4478680" cy="32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7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8"/>
          <p:cNvSpPr txBox="1">
            <a:spLocks noGrp="1"/>
          </p:cNvSpPr>
          <p:nvPr>
            <p:ph type="body" idx="1"/>
          </p:nvPr>
        </p:nvSpPr>
        <p:spPr>
          <a:xfrm>
            <a:off x="4911127" y="1809750"/>
            <a:ext cx="4002656" cy="25368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A = valor del Activo neto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B = beneficio neto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i = rentabilidad de una inversión alternativa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La tasa </a:t>
            </a:r>
            <a:r>
              <a:rPr lang="es-CO" sz="2000" dirty="0" err="1"/>
              <a:t>tm</a:t>
            </a:r>
            <a:r>
              <a:rPr lang="es-CO" sz="2000" dirty="0"/>
              <a:t> es la tasa de interés de lo títulos de renta fija</a:t>
            </a:r>
          </a:p>
        </p:txBody>
      </p:sp>
      <p:sp>
        <p:nvSpPr>
          <p:cNvPr id="697" name="Google Shape;697;p38"/>
          <p:cNvSpPr txBox="1">
            <a:spLocks noGrp="1"/>
          </p:cNvSpPr>
          <p:nvPr>
            <p:ph type="title"/>
          </p:nvPr>
        </p:nvSpPr>
        <p:spPr>
          <a:xfrm>
            <a:off x="1389186" y="1962872"/>
            <a:ext cx="2966434" cy="17338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tx1"/>
                </a:solidFill>
              </a:rPr>
              <a:t>Método de Directo o Anglosajón</a:t>
            </a:r>
            <a:endParaRPr sz="3600" b="1" i="1" dirty="0">
              <a:solidFill>
                <a:schemeClr val="tx1"/>
              </a:solidFill>
            </a:endParaRPr>
          </a:p>
        </p:txBody>
      </p:sp>
      <p:sp>
        <p:nvSpPr>
          <p:cNvPr id="5" name="Google Shape;695;p38">
            <a:extLst>
              <a:ext uri="{FF2B5EF4-FFF2-40B4-BE49-F238E27FC236}">
                <a16:creationId xmlns:a16="http://schemas.microsoft.com/office/drawing/2014/main" id="{97E821C1-9068-400F-BF2B-A94A3008951A}"/>
              </a:ext>
            </a:extLst>
          </p:cNvPr>
          <p:cNvSpPr txBox="1">
            <a:spLocks/>
          </p:cNvSpPr>
          <p:nvPr/>
        </p:nvSpPr>
        <p:spPr>
          <a:xfrm>
            <a:off x="4788382" y="505703"/>
            <a:ext cx="4002657" cy="79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pt-BR" sz="2400" i="1" dirty="0"/>
              <a:t>V = A + ( B - iA) / </a:t>
            </a:r>
            <a:r>
              <a:rPr lang="pt-BR" sz="2400" i="1" dirty="0" err="1"/>
              <a:t>tm</a:t>
            </a:r>
            <a:endParaRPr lang="en-US" sz="2400" i="1" dirty="0"/>
          </a:p>
        </p:txBody>
      </p:sp>
      <p:pic>
        <p:nvPicPr>
          <p:cNvPr id="5122" name="Picture 2" descr="1.4.1. Títulos de Renta Variable - Finanzas Para No Financieros">
            <a:extLst>
              <a:ext uri="{FF2B5EF4-FFF2-40B4-BE49-F238E27FC236}">
                <a16:creationId xmlns:a16="http://schemas.microsoft.com/office/drawing/2014/main" id="{198C25B2-DE91-4402-9643-A89EE2513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8" y="-101112"/>
            <a:ext cx="3637195" cy="20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illetes | Icono Gratis">
            <a:extLst>
              <a:ext uri="{FF2B5EF4-FFF2-40B4-BE49-F238E27FC236}">
                <a16:creationId xmlns:a16="http://schemas.microsoft.com/office/drawing/2014/main" id="{85512F8E-83BB-4D67-9FE2-303D3FD94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8" b="5018"/>
          <a:stretch/>
        </p:blipFill>
        <p:spPr bwMode="auto">
          <a:xfrm>
            <a:off x="0" y="3096148"/>
            <a:ext cx="2271195" cy="20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3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title"/>
          </p:nvPr>
        </p:nvSpPr>
        <p:spPr>
          <a:xfrm>
            <a:off x="713225" y="317471"/>
            <a:ext cx="7708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 dirty="0">
                <a:solidFill>
                  <a:schemeClr val="accent6">
                    <a:lumMod val="50000"/>
                  </a:schemeClr>
                </a:solidFill>
              </a:rPr>
              <a:t>Método de resultados anuales</a:t>
            </a:r>
            <a:endParaRPr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Google Shape;695;p38">
            <a:extLst>
              <a:ext uri="{FF2B5EF4-FFF2-40B4-BE49-F238E27FC236}">
                <a16:creationId xmlns:a16="http://schemas.microsoft.com/office/drawing/2014/main" id="{9FF60463-244D-4E72-AE90-813CC090F6B6}"/>
              </a:ext>
            </a:extLst>
          </p:cNvPr>
          <p:cNvSpPr txBox="1">
            <a:spLocks/>
          </p:cNvSpPr>
          <p:nvPr/>
        </p:nvSpPr>
        <p:spPr>
          <a:xfrm>
            <a:off x="5141343" y="1111283"/>
            <a:ext cx="3824197" cy="337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just">
              <a:buFont typeface="Montserrat"/>
              <a:buNone/>
            </a:pPr>
            <a:r>
              <a:rPr lang="es-CO" sz="2000" dirty="0"/>
              <a:t>A = activo neto corregido.</a:t>
            </a:r>
          </a:p>
          <a:p>
            <a:pPr marL="0" indent="0" algn="just">
              <a:buFont typeface="Montserrat"/>
              <a:buNone/>
            </a:pPr>
            <a:r>
              <a:rPr lang="es-CO" sz="2000" dirty="0"/>
              <a:t>B = beneficio neto del último año o del previsto para el año próximo.</a:t>
            </a:r>
          </a:p>
          <a:p>
            <a:pPr marL="0" indent="0" algn="just">
              <a:buFont typeface="Montserrat"/>
              <a:buNone/>
            </a:pPr>
            <a:r>
              <a:rPr lang="es-CO" sz="2000" dirty="0"/>
              <a:t>iA = rentabilidad de una inversión alternativa</a:t>
            </a:r>
          </a:p>
          <a:p>
            <a:pPr marL="0" indent="0" algn="just">
              <a:buFont typeface="Montserrat"/>
              <a:buNone/>
            </a:pPr>
            <a:r>
              <a:rPr lang="es-CO" sz="2000" dirty="0"/>
              <a:t>El número de años (m) que se suele utilizar es entre 3 y 5.</a:t>
            </a:r>
          </a:p>
        </p:txBody>
      </p:sp>
      <p:sp>
        <p:nvSpPr>
          <p:cNvPr id="5" name="Google Shape;695;p38">
            <a:extLst>
              <a:ext uri="{FF2B5EF4-FFF2-40B4-BE49-F238E27FC236}">
                <a16:creationId xmlns:a16="http://schemas.microsoft.com/office/drawing/2014/main" id="{8D1D5983-BFC0-45A3-A5FA-A32A2D33C9D6}"/>
              </a:ext>
            </a:extLst>
          </p:cNvPr>
          <p:cNvSpPr txBox="1">
            <a:spLocks/>
          </p:cNvSpPr>
          <p:nvPr/>
        </p:nvSpPr>
        <p:spPr>
          <a:xfrm>
            <a:off x="1138686" y="1199964"/>
            <a:ext cx="3824197" cy="6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pt-BR" sz="2400" i="1" dirty="0"/>
              <a:t>V = A + m ( B - iA)</a:t>
            </a:r>
            <a:endParaRPr lang="en-US" sz="2400" i="1" dirty="0"/>
          </a:p>
        </p:txBody>
      </p:sp>
      <p:pic>
        <p:nvPicPr>
          <p:cNvPr id="4098" name="Picture 2" descr="EL SABER TRIBUTARIO: Declaracion para periodos menores de un año.">
            <a:extLst>
              <a:ext uri="{FF2B5EF4-FFF2-40B4-BE49-F238E27FC236}">
                <a16:creationId xmlns:a16="http://schemas.microsoft.com/office/drawing/2014/main" id="{609B4259-F011-4532-A376-4FC66744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4" y="1833095"/>
            <a:ext cx="199139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VERSIÓN">
            <a:extLst>
              <a:ext uri="{FF2B5EF4-FFF2-40B4-BE49-F238E27FC236}">
                <a16:creationId xmlns:a16="http://schemas.microsoft.com/office/drawing/2014/main" id="{79C99FD7-6F48-4F64-B481-E1854D4B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6" y="1833095"/>
            <a:ext cx="30099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94746"/>
      </p:ext>
    </p:extLst>
  </p:cSld>
  <p:clrMapOvr>
    <a:masterClrMapping/>
  </p:clrMapOvr>
</p:sld>
</file>

<file path=ppt/theme/theme1.xml><?xml version="1.0" encoding="utf-8"?>
<a:theme xmlns:a="http://schemas.openxmlformats.org/drawingml/2006/main" name="Employee Newsletter by Slidesgo">
  <a:themeElements>
    <a:clrScheme name="Simple Light">
      <a:dk1>
        <a:srgbClr val="263238"/>
      </a:dk1>
      <a:lt1>
        <a:srgbClr val="FFFFFF"/>
      </a:lt1>
      <a:dk2>
        <a:srgbClr val="C6FF00"/>
      </a:dk2>
      <a:lt2>
        <a:srgbClr val="ADDF00"/>
      </a:lt2>
      <a:accent1>
        <a:srgbClr val="E8FF99"/>
      </a:accent1>
      <a:accent2>
        <a:srgbClr val="4B5E68"/>
      </a:accent2>
      <a:accent3>
        <a:srgbClr val="98ADB8"/>
      </a:accent3>
      <a:accent4>
        <a:srgbClr val="D3DCE0"/>
      </a:accent4>
      <a:accent5>
        <a:srgbClr val="91BB00"/>
      </a:accent5>
      <a:accent6>
        <a:srgbClr val="F5FFD3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592</Words>
  <Application>Microsoft Office PowerPoint</Application>
  <PresentationFormat>Presentación en pantalla (16:9)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Montserrat;900</vt:lpstr>
      <vt:lpstr>Montserrat Light</vt:lpstr>
      <vt:lpstr>Montserrat</vt:lpstr>
      <vt:lpstr>Arial</vt:lpstr>
      <vt:lpstr>Employee Newsletter by Slidesgo</vt:lpstr>
      <vt:lpstr>Valoración por el GOODWILL</vt:lpstr>
      <vt:lpstr>¿Qué es el Goodwill?</vt:lpstr>
      <vt:lpstr>Valoración como Activo Neto</vt:lpstr>
      <vt:lpstr>Método de Valoración clásico</vt:lpstr>
      <vt:lpstr>Método EUC simplificado</vt:lpstr>
      <vt:lpstr>Método de la EUC</vt:lpstr>
      <vt:lpstr>Método indirecto</vt:lpstr>
      <vt:lpstr>Método de Directo o Anglosajón</vt:lpstr>
      <vt:lpstr>Método de resultados anuales</vt:lpstr>
      <vt:lpstr>Valor para la empresa</vt:lpstr>
      <vt:lpstr>Valor de la empresa</vt:lpstr>
      <vt:lpstr>Goodwill en Colombia</vt:lpstr>
      <vt:lpstr>Empresas colombianas que registran el mejor 'goodwill'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Valoración por el GOODWILL</dc:title>
  <cp:lastModifiedBy>USER</cp:lastModifiedBy>
  <cp:revision>7</cp:revision>
  <dcterms:modified xsi:type="dcterms:W3CDTF">2020-08-17T19:50:44Z</dcterms:modified>
</cp:coreProperties>
</file>