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000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125C4-14A2-4336-9B32-B686A6A13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741F46-2770-451C-B604-D36095787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8C8C9A-6FBF-453B-84A8-19900FCC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EF0EE8-2F1C-4F8B-876F-C62093F5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48862-B587-43E9-AC43-C8FE6E8A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684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9FC4D-0A8A-4B4B-A794-7A6948FF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427D97-CB75-4933-AAD8-3A2D3FA84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57F4B7-28DF-4183-BA45-C90905F6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BF79E7-FA0F-48AB-8952-76BD9C18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082249-3F26-4633-A29F-5777C7FC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7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D140E8-1AB2-4D00-9751-D84B93AC11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0FB221-F39F-44ED-8B49-0F05722B9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9AEC4A-163B-4DBA-8A79-CAC54970E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7141E-F2FC-4367-A17C-F847C3B0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6BC02D-B23F-4B61-8A94-9C7201C8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10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BF769-7DA6-4263-B68E-E098373F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95401-B610-4BDD-B23B-410BAD094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A93F6A-9261-4773-8FBC-FDB0BFC6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ED4E1-6988-4CC6-98C3-9038626F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2C0EC4-599C-45A4-B74F-B2A9D769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678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B57AF-F745-43FA-BFB5-882A04991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F81F4E-7C23-493A-BEE1-4DF71C2CF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E58F8-31F8-44C1-BE4F-524A445E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56F4FA-9586-40E0-BDFC-DBA5C147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0FE64A-4EA2-40C4-AEE9-37E50F49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26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FF0CFF-0A45-445E-B16A-743DDB1C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9F20A-50E7-44B5-9F1E-FD225C8C7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2A539F-4F23-49D7-9908-C34EE2612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AE17DB-A5A9-4185-8219-814E428B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E44D5D-E667-49E0-BF7E-420A187B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A06FBC-117E-42FA-9BCC-01E3440E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476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B0214-EE46-4AC0-8F85-77E29AC1F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30A7E4-37CC-4A4A-ADD4-98859AD4E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44FBE7-8D20-4100-A857-AAD27A53F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A6D444-61C5-4E2C-A7B1-8E860118F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CCF235-42EA-494E-869B-F050266A8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FC0BFB-A05C-4740-9C8D-B2CC6234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664D0B-08DE-4CEB-8BB3-D7297083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10AA43-4960-40D2-9953-EFABDA00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06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63CFC-D6A3-4C7C-8AD4-697EB85B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82412D-C78E-47AC-ACAA-A8966587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F33C82-1C43-4040-8C4E-1C5EF42B5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E00499E-438C-4011-81FF-41BFFEC4D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8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D1FB91-1FA9-468B-9DA9-9E7B1AEB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B61182-AAD9-4E65-866B-7EF86C00A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48F0A2-A63B-4A11-BDC8-53A89FBE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48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A146B-A982-493A-B670-CC60697A1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F88F16-270D-42DF-B154-13F680F0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9557E6-C592-4646-BA73-E05974119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52C638-A4D9-45A7-8D8B-6C6CC0F42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B71F6A-77CC-48DD-9FBA-FC4162C0D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BE854C-13BA-45EC-89EC-849A8149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35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89EE9-EB2C-4471-8641-71616F84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590AC5-1534-43CB-BDA5-D12695E9F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747B79-49D4-4617-AB03-F9974A1B1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F3E5D4-5551-4DDF-AAFC-42B7B594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8225E2-77E6-418F-BA2C-EFDDCA4F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D487B1-3AC3-4902-A179-60D4FA55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9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03A904-5322-4B52-A6D4-24D155CD1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8B8006-1EF3-4117-908F-A800F79EE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E3E98-D6F0-461F-BB88-DF263132A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90D1-82FF-4064-82CA-306A9EA4B4F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A0BC0B-DD7B-4C77-ABA4-48BAA0A20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266A23-65B9-4A65-B81F-97066372B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2E43-5A84-4243-ABD5-B719D5461D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0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95C39BB-4BAA-4560-A40F-DB0C83CA43F6}"/>
              </a:ext>
            </a:extLst>
          </p:cNvPr>
          <p:cNvSpPr txBox="1"/>
          <p:nvPr/>
        </p:nvSpPr>
        <p:spPr>
          <a:xfrm>
            <a:off x="3149618" y="1421267"/>
            <a:ext cx="6097554" cy="3808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Visión</a:t>
            </a:r>
            <a:endParaRPr lang="es-MX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Ser referente de la educación superior tecnológica en México y el mundo por la excelencia de la formación que brinda, el conocimiento científico de vanguardia que genera, las soluciones innovadoras que aporta a los problemas nacionales, y sus contribuciones a la transformación del país, en un ambiente de inclusión, </a:t>
            </a:r>
            <a:endParaRPr lang="es-MX" sz="2400" dirty="0">
              <a:solidFill>
                <a:schemeClr val="bg1"/>
              </a:solidFill>
            </a:endParaRPr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26C2028D-993F-448A-B363-76D168BC9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88" y="303924"/>
            <a:ext cx="2937730" cy="180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35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Sánchez</dc:creator>
  <cp:lastModifiedBy>María Isabel Sánchez</cp:lastModifiedBy>
  <cp:revision>1</cp:revision>
  <dcterms:created xsi:type="dcterms:W3CDTF">2020-10-21T02:07:59Z</dcterms:created>
  <dcterms:modified xsi:type="dcterms:W3CDTF">2020-10-21T02:11:39Z</dcterms:modified>
</cp:coreProperties>
</file>