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FB624-02C5-40B6-BE1C-EB46C38D0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6F79DA-A50D-4725-96CB-F82AF3F42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EF269-4DFD-44AD-8E23-6A2FCC53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E33F9-1763-49FA-ACEA-84BD337A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3AFDD-F6E3-4B46-9C10-E781F6AF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0808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A1B01-398D-48DA-A1C0-6F95CEF4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D3866B-7CE1-4A75-98AE-202EB539F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680C6-3D47-457D-A0F6-A56FC537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B0B40-318A-4725-825D-ADEF4827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177E3-CF93-4489-B146-C09DDFB2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0922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FE80B9-DB7E-4518-B3E1-421C6C8D3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0BD4A-EB00-4AD2-9A03-26DE7CBF3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F17B8-437F-4EA6-AE56-90E072FF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7731A9-E7E0-4DA2-AA68-C98E8C11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9784AF-4CA0-4F3D-818D-D7A417C7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789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C8434-9867-4321-ADD0-E62E8340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F4105-2AF8-453A-A49B-6F481BCA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849646-A0AC-483A-B9F2-E53E710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A2D26-E7E4-4772-9D8E-01E2217E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9DB60-DF3C-47B6-A1E1-09FFE8E6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933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5875D-3310-41C8-A677-E8784141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74955B-D7DA-4058-8CCF-E37237A0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0B2A9B-7D5F-4E85-BB86-FC4935BB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763F-1B32-44A0-A5B1-FB871E7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C2B88-8132-4CD1-83C4-E06E7BB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9901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D1E6B-EF0E-4404-9254-A118113A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97441-7EAA-43B6-915D-C6B869FCA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214B10-9BA9-4A1F-A005-1C564CA5D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7025E-7CF3-46DC-90F8-BE4F287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68D0B1-C9C7-495B-8711-EBC5A92B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6EA6A3-EE8F-4C93-ACDA-781C4A28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573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94B0-AC00-47F3-A5C5-9FE7EF4A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71FB89-8850-4462-8DAF-7D7CC053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AF8E2F-FAC8-44B3-B627-1C4ACA6D1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FD5C28-9E3C-404A-B3DB-1FC1329A3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BCA8CF-B560-4B11-B5BE-D073FAAFB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4C58A5-6A5C-4851-9B12-1E4DB7D1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6EC34F-A36F-4D0E-A307-8CEFF228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CF43C7-B19E-4BBA-84CF-10F6823C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844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9D683-A831-4C8B-804F-5B6ABCF9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9CC079-6B22-4D32-8C2E-F00ECE52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40CE8F-91A6-4C02-AA18-A630A6A3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ED373B-6DC1-48F2-B33C-376A3B4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384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99D185-4587-475A-9226-A0191F10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D773B4-E0DB-4416-9771-D21EE240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AA827A-2402-4FE3-98ED-62B4E291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325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4BD7F-7621-423F-9FBC-FFAC157B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41719-DABB-409F-B9B9-60E78580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1A9EB-1479-48F5-9F8D-9AB5E4A12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B4845F-C667-439E-ADA2-61044FFC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B08F7-317C-4F4A-B7B2-3C6A6A19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7B9F5-2E7E-4CA4-9001-E250CA44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275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A9436-7F44-469E-9B03-EEE3B483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7D2F11-02BD-435C-8874-FD031385E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0E6A74-C20A-4190-B387-47304D828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AA60C9-5FC6-4C21-8963-44545D77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F7B85C-5800-4E9B-AD8B-070D35B3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B9141E-5341-49CF-BB53-48594DD2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1860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2F7A27-0A4C-41C9-A332-F5FD0BF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41AE7C-ABDB-408D-9329-353A0178F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5D616-07C1-4003-B524-C7A7378B3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66E5-CD68-4C93-9DEF-0EC826108A7F}" type="datetimeFigureOut">
              <a:rPr lang="es-US" smtClean="0"/>
              <a:t>9/4/2021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031E0-834F-44A5-AE45-A12BE17CF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D4DE3-6E9F-4A05-897A-8645537E4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8494-47F6-42A7-BF4D-8C273D906DA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46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2D010-B709-4A54-93BA-84EB0AD07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877" b="268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0BA010-6E0B-4412-B971-48999153F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7792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</a:rPr>
              <a:t>VENTAJAS DE E.LEARNING</a:t>
            </a:r>
            <a:endParaRPr lang="es-US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A8F89B-97C7-43A8-8BB9-FCF364BF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6764"/>
            <a:ext cx="9144000" cy="3021036"/>
          </a:xfrm>
        </p:spPr>
        <p:txBody>
          <a:bodyPr>
            <a:normAutofit/>
          </a:bodyPr>
          <a:lstStyle/>
          <a:p>
            <a:endParaRPr lang="es-MX">
              <a:solidFill>
                <a:srgbClr val="FFFFFF"/>
              </a:solidFill>
            </a:endParaRPr>
          </a:p>
          <a:p>
            <a:r>
              <a:rPr lang="es-MX">
                <a:solidFill>
                  <a:srgbClr val="FFFFFF"/>
                </a:solidFill>
              </a:rPr>
              <a:t>Permite </a:t>
            </a:r>
            <a:r>
              <a:rPr lang="es-MX" dirty="0">
                <a:solidFill>
                  <a:srgbClr val="FFFFFF"/>
                </a:solidFill>
              </a:rPr>
              <a:t>superar las barreras del tiempo y el espacio</a:t>
            </a:r>
          </a:p>
          <a:p>
            <a:r>
              <a:rPr lang="es-MX" dirty="0">
                <a:solidFill>
                  <a:srgbClr val="FFFFFF"/>
                </a:solidFill>
              </a:rPr>
              <a:t>Flexibilidad en el ritmo y tiempo de aprendizaje</a:t>
            </a:r>
          </a:p>
          <a:p>
            <a:r>
              <a:rPr lang="es-MX" dirty="0">
                <a:solidFill>
                  <a:srgbClr val="FFFFFF"/>
                </a:solidFill>
              </a:rPr>
              <a:t>Permite combinar diferentes materiales digitales multimedia</a:t>
            </a:r>
          </a:p>
          <a:p>
            <a:r>
              <a:rPr lang="es-MX" dirty="0">
                <a:solidFill>
                  <a:srgbClr val="FFFFFF"/>
                </a:solidFill>
              </a:rPr>
              <a:t>Favorece el desarrollo de habilidades de autoaprendizaje</a:t>
            </a:r>
          </a:p>
          <a:p>
            <a:r>
              <a:rPr lang="es-MX" dirty="0">
                <a:solidFill>
                  <a:srgbClr val="FFFFFF"/>
                </a:solidFill>
              </a:rPr>
              <a:t>Favorece el desarrollo de habilidades relacionadas con las TIC</a:t>
            </a:r>
            <a:endParaRPr lang="es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VENTAJAS DE E.LEARNING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VENTAJAS DE E.LEARNING</dc:title>
  <dc:creator>Jisela Jaramillo</dc:creator>
  <cp:lastModifiedBy>Jisela Jaramillo</cp:lastModifiedBy>
  <cp:revision>1</cp:revision>
  <dcterms:created xsi:type="dcterms:W3CDTF">2021-09-04T21:59:30Z</dcterms:created>
  <dcterms:modified xsi:type="dcterms:W3CDTF">2021-09-04T22:05:28Z</dcterms:modified>
</cp:coreProperties>
</file>